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79" r:id="rId2"/>
    <p:sldMasterId id="2147483680" r:id="rId3"/>
  </p:sldMasterIdLst>
  <p:notesMasterIdLst>
    <p:notesMasterId r:id="rId19"/>
  </p:notesMasterIdLst>
  <p:sldIdLst>
    <p:sldId id="281" r:id="rId4"/>
    <p:sldId id="336" r:id="rId5"/>
    <p:sldId id="337" r:id="rId6"/>
    <p:sldId id="338" r:id="rId7"/>
    <p:sldId id="348" r:id="rId8"/>
    <p:sldId id="349" r:id="rId9"/>
    <p:sldId id="350" r:id="rId10"/>
    <p:sldId id="339" r:id="rId11"/>
    <p:sldId id="351" r:id="rId12"/>
    <p:sldId id="352" r:id="rId13"/>
    <p:sldId id="353" r:id="rId14"/>
    <p:sldId id="354" r:id="rId15"/>
    <p:sldId id="355" r:id="rId16"/>
    <p:sldId id="356" r:id="rId17"/>
    <p:sldId id="357" r:id="rId18"/>
  </p:sldIdLst>
  <p:sldSz cx="10693400" cy="756126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88C5"/>
    <a:srgbClr val="008000"/>
    <a:srgbClr val="FFCC00"/>
    <a:srgbClr val="FFFF00"/>
    <a:srgbClr val="FED5D2"/>
    <a:srgbClr val="F4F5F6"/>
    <a:srgbClr val="777777"/>
    <a:srgbClr val="96969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74" autoAdjust="0"/>
    <p:restoredTop sz="94693" autoAdjust="0"/>
  </p:normalViewPr>
  <p:slideViewPr>
    <p:cSldViewPr>
      <p:cViewPr varScale="1">
        <p:scale>
          <a:sx n="114" d="100"/>
          <a:sy n="114" d="100"/>
        </p:scale>
        <p:origin x="1500" y="108"/>
      </p:cViewPr>
      <p:guideLst>
        <p:guide orient="horz" pos="2154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685800"/>
            <a:ext cx="48482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FDF1659-15F4-4DDA-A663-BB99351062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128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D391B-F345-48D8-9590-769A589F89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E017-FD44-40B5-9B83-2DC647A1E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027988" y="1836738"/>
            <a:ext cx="2405062" cy="6718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9625" y="1836738"/>
            <a:ext cx="7065963" cy="6718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B9F33-A91A-4607-A9FC-642470BD1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7592-9E8B-43CB-90B5-38DE828863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988" y="1763713"/>
            <a:ext cx="9623425" cy="499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9028A-90EC-43DE-A608-3C682A7E2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24C5E-C992-4869-B85D-B75483F5A7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12A39-527D-4647-B52B-0965D5774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6A3F6-00F6-47F4-9CFC-0E8D10A6F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1B566-952D-4017-B944-8A0B7DADE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F9776-9523-4A4A-8843-42C6AF362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22399-390A-405A-A614-225FCF2F3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BBE10-341A-471C-9AEC-FFD962D74F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40218-1F83-458E-8CBD-EB97B8124C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1763713"/>
            <a:ext cx="9623425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444E-FB2B-4B39-8B6B-0EC0175E7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1763713"/>
            <a:ext cx="2405063" cy="4991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1763713"/>
            <a:ext cx="7065962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8BFF8-593C-4FAF-A918-52170B55C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603FC-8CF6-49A6-A290-F1E7B1963A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988" y="1763713"/>
            <a:ext cx="9623425" cy="499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EF0E8-BB0A-4A5A-8CE0-DE8FC7B296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79C3D-4B56-4129-B2B9-31149379F24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8CB99F-0959-4F32-A2FD-B8F5D56CFA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CD794-ACDD-468A-B687-01B3EAD93F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6E7F5-9AE5-4B30-B0BD-7F3F8D793C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8A977-15B3-49FF-901C-C1DC23D3C8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C01A-06D6-4340-8993-D48BEFECA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676132-0330-4C4C-BCF8-947EC4800A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02B28-EA27-4AFD-A310-58B394E96D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1763713"/>
            <a:ext cx="9623425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82F2F-EB6A-40B7-91C9-740A5AFFABD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70825" y="215900"/>
            <a:ext cx="2444750" cy="65389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215900"/>
            <a:ext cx="7183437" cy="65389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BBB28-EAF3-4CC4-9021-FF35401B4B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9625" y="3563938"/>
            <a:ext cx="4735513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97538" y="3563938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9E633-49CF-4A95-8B18-3D3C51E76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2A049-8CF1-444F-B0A7-8469EC3750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C782F-152C-463F-832C-710C6DEC5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89919-E1C0-41C4-93D0-4286AEEA1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1C779-0CB2-4F31-89D3-A30AEFF62F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899F5-7A78-4A16-9486-88AC3DFF8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4" name="Text Box 12"/>
          <p:cNvSpPr txBox="1">
            <a:spLocks noChangeArrowheads="1"/>
          </p:cNvSpPr>
          <p:nvPr userDrawn="1"/>
        </p:nvSpPr>
        <p:spPr bwMode="auto">
          <a:xfrm>
            <a:off x="-198438" y="5837238"/>
            <a:ext cx="1116171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1000101110110100110101011110001010100010100010010100111101010010010101010001010111101010101110101011101000111000111010101000010110101010100001010010100010111000101010010101101010000010101010101111000101010010101110010101101001010100010101001000101011010100101010100001010101010101111011011010101010101010101010101001011010010101010100001010101010111010101010101010000001010101010010101010101101001010101010101101010100000101011101010001010101100010101010000111101000010100010101010100010001010101010101010101000011101010000110001111100011001010011010100101010000101001111000101010101010100100110011001101011011110001010100001001110011100101001001110010100101001001001001010110101100110000111000101010001010101010010101010010010101000010101010001010101000111100101010000101010101010101100010101010101010100101010100101001010101010101000101010101010101001010101000010101010100010101010100101001010101111000101000101010101000010000111100001010101010000011110101011110001110101011010111011101011010000101101111100101110011100010101110001010111001101010100110001101011101011010101001000101001110010100101101110101000101011101010101000101111011101110111010001000101010001000111010100110011001110011001001100100110101101</a:t>
            </a:r>
          </a:p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100101110000111010101000101010001111000111101010101101001001010100010101000101010110110010101101000101000011110101001011100011101010001100011101010001010111101010101000101010101000001010101000001010111101010111001100110101001010000111010100110001010001110101110100111010</a:t>
            </a:r>
          </a:p>
        </p:txBody>
      </p:sp>
      <p:sp>
        <p:nvSpPr>
          <p:cNvPr id="161800" name="Text Box 8"/>
          <p:cNvSpPr txBox="1">
            <a:spLocks noChangeArrowheads="1"/>
          </p:cNvSpPr>
          <p:nvPr userDrawn="1"/>
        </p:nvSpPr>
        <p:spPr bwMode="auto">
          <a:xfrm>
            <a:off x="-198438" y="-179388"/>
            <a:ext cx="11161713" cy="161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1000101110110100110101011110001010100010100010010100111101010010010101010001010111101010101110101011101000111000111010101000010110101010100001010010100010111000101010010101101010000010101010101111000101010010101110010101101001010100010101001000101011010100101010100001010101010101111011011010101010101010101010101001011010010101010100001010101010111010101010101010000001010101010010101010101101001010101010101101010100000101011101010001010101100010101010000111101000010100010101010100010001010101010101010101000011101010000110001111100011001010011010100101010000101001111000101010101010100100110011001101011011110001010100001001110011100101001001110010100101001001001001010110101100110000111000101010001010101010010101010010010101000010101010001010101000111100101010000101010101010101100010101010101010100101010100101001010101010101000101010101010101001010101000010101010100010101010100101001010101111000101000101010101000010000111100001010101010000011110101011110001110101011010111011101011010000101101111100101110011100010101110001010111001101010100110001101011101011010101001000101001110010100101101110101000101011101010101000101111011101110111010001000101010001000111010100110011001110011001001100100110101101</a:t>
            </a:r>
          </a:p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100101110000111010101000101010001111000111101010101101001001010100010101000101010110110010101101000101000011110101001011100011101010001</a:t>
            </a:r>
          </a:p>
        </p:txBody>
      </p:sp>
      <p:sp>
        <p:nvSpPr>
          <p:cNvPr id="161801" name="Text Box 9"/>
          <p:cNvSpPr txBox="1">
            <a:spLocks noChangeArrowheads="1"/>
          </p:cNvSpPr>
          <p:nvPr userDrawn="1"/>
        </p:nvSpPr>
        <p:spPr bwMode="auto">
          <a:xfrm>
            <a:off x="-198438" y="1331913"/>
            <a:ext cx="111617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1000101110110100110101011110001010100010100010010100111101010010010101010001010111101010101110101011101000111000111010101000010110101010100001010010100010111000101010010101101010000010101010101111000101010010101110010101101001010100010101001000101011010100101010100001010101010101111011011010101010101010101010101001011010010101010100001010101010111010101010101010000001010101010010101010101101001010101010101101010100000101011101010001010101100010101010000111101000010100010101010100010001010101010101010101000011101010000110001111100011001010011010100101010000101001111000101010101010100100110011001101011011110001010100001001110011100101001001110010100101001001001001010110101100110000111000101010001010101010010101010010010101000010101010001010101000111100101010000101010101010101100010101010101010100101010100101001010101010101000101010101010101001010101000010101010100010101010100101001010101111000101000101010101000010000111100001010101010000011110101011110001110101011010111011101011010000101101111100101110011100010101110001010111001101010100110001101011101011010101001000101001110010100101101110101000101011101010101000101111011101110111010001000101010001000111010100110011001110011001001100100110101101</a:t>
            </a:r>
          </a:p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100101110000111010101000101010001111000111101010101101001001010100010101000101010110110010101101000101000011110101001011100011101010001</a:t>
            </a:r>
          </a:p>
        </p:txBody>
      </p:sp>
      <p:sp>
        <p:nvSpPr>
          <p:cNvPr id="161802" name="Text Box 10"/>
          <p:cNvSpPr txBox="1">
            <a:spLocks noChangeArrowheads="1"/>
          </p:cNvSpPr>
          <p:nvPr userDrawn="1"/>
        </p:nvSpPr>
        <p:spPr bwMode="auto">
          <a:xfrm>
            <a:off x="-198438" y="2844800"/>
            <a:ext cx="111617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1000101110110100110101011110001010100010100010010100111101010010010101010001010111101010101110101011101000111000111010101000010110101010100001010010100010111000101010010101101010000010101010101111000101010010101110010101101001010100010101001000101011010100101010100001010101010101111011011010101010101010101010101001011010010101010100001010101010111010101010101010000001010101010010101010101101001010101010101101010100000101011101010001010101100010101010000111101000010100010101010100010001010101010101010101000011101010000110001111100011001010011010100101010000101001111000101010101010100100110011001101011011110001010100001001110011100101001001110010100101001001001001010110101100110000111000101010001010101010010101010010010101000010101010001010101000111100101010000101010101010101100010101010101010100101010100101001010101010101000101010101010101001010101000010101010100010101010100101001010101111000101000101010101000010000111100001010101010000011110101011110001110101011010111011101011010000101101111100101110011100010101110001010111001101010100110001101011101011010101001000101001110010100101101110101000101011101010101000101111011101110111010001000101010001000111010100110011001110011001001100100110101101</a:t>
            </a:r>
          </a:p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100101110000111010101000101010001111000111101010101101001001010100010101000101010110110010101101000101000011110101001011100011101010001</a:t>
            </a:r>
          </a:p>
        </p:txBody>
      </p:sp>
      <p:sp>
        <p:nvSpPr>
          <p:cNvPr id="161803" name="Text Box 11"/>
          <p:cNvSpPr txBox="1">
            <a:spLocks noChangeArrowheads="1"/>
          </p:cNvSpPr>
          <p:nvPr userDrawn="1"/>
        </p:nvSpPr>
        <p:spPr bwMode="auto">
          <a:xfrm>
            <a:off x="-198438" y="4356100"/>
            <a:ext cx="111617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1000101110110100110101011110001010100010100010010100111101010010010101010001010111101010101110101011101000111000111010101000010110101010100001010010100010111000101010010101101010000010101010101111000101010010101110010101101001010100010101001000101011010100101010100001010101010101111011011010101010101010101010101001011010010101010100001010101010111010101010101010000001010101010010101010101101001010101010101101010100000101011101010001010101100010101010000111101000010100010101010100010001010101010101010101000011101010000110001111100011001010011010100101010000101001111000101010101010100100110011001101011011110001010100001001110011100101001001110010100101001001001001010110101100110000111000101010001010101010010101010010010101000010101010001010101000111100101010000101010101010101100010101010101010100101010100101001010101010101000101010101010101001010101000010101010100010101010100101001010101111000101000101010101000010000111100001010101010000011110101011110001110101011010111011101011010000101101111100101110011100010101110001010111001101010100110001101011101011010101001000101001110010100101101110101000101011101010101000101111011101110111010001000101010001000111010100110011001110011001001100100110101101</a:t>
            </a:r>
          </a:p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100101110000111010101000101010001111000111101010101101001001010100010101000101010110110010101101000101000011110101001011100011101010001</a:t>
            </a:r>
          </a:p>
        </p:txBody>
      </p:sp>
      <p:sp>
        <p:nvSpPr>
          <p:cNvPr id="161805" name="AutoShape 13"/>
          <p:cNvSpPr>
            <a:spLocks noChangeArrowheads="1"/>
          </p:cNvSpPr>
          <p:nvPr userDrawn="1"/>
        </p:nvSpPr>
        <p:spPr bwMode="auto">
          <a:xfrm flipV="1">
            <a:off x="0" y="0"/>
            <a:ext cx="10460038" cy="7561263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78050" y="1836738"/>
            <a:ext cx="67564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3563938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988" y="6854825"/>
            <a:ext cx="249555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solidFill>
                  <a:srgbClr val="00365B"/>
                </a:solidFill>
              </a:defRPr>
            </a:lvl1pPr>
          </a:lstStyle>
          <a:p>
            <a:pPr>
              <a:defRPr/>
            </a:pPr>
            <a:r>
              <a:rPr lang="ru-RU"/>
              <a:t>0</a:t>
            </a:r>
            <a:r>
              <a:rPr lang="en-US"/>
              <a:t>6</a:t>
            </a:r>
            <a:r>
              <a:rPr lang="ru-RU"/>
              <a:t>.11.2012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863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365B"/>
                </a:solidFill>
              </a:defRPr>
            </a:lvl1pPr>
          </a:lstStyle>
          <a:p>
            <a:pPr>
              <a:defRPr/>
            </a:pPr>
            <a:fld id="{427EBC92-9CB3-424A-8812-A07362591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6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3725" y="509588"/>
            <a:ext cx="68405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10483850" y="-107950"/>
            <a:ext cx="479425" cy="1744663"/>
          </a:xfrm>
          <a:prstGeom prst="rect">
            <a:avLst/>
          </a:prstGeom>
          <a:solidFill>
            <a:srgbClr val="EF405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9569" tIns="49785" rIns="99569" bIns="49785" anchor="ctr"/>
          <a:lstStyle/>
          <a:p>
            <a:pPr defTabSz="995363">
              <a:defRPr/>
            </a:pPr>
            <a:endParaRPr lang="ru-RU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0483850" y="1398588"/>
            <a:ext cx="479425" cy="6342062"/>
          </a:xfrm>
          <a:prstGeom prst="rect">
            <a:avLst/>
          </a:prstGeom>
          <a:solidFill>
            <a:srgbClr val="0072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9569" tIns="49785" rIns="99569" bIns="49785" anchor="ctr"/>
          <a:lstStyle/>
          <a:p>
            <a:pPr algn="ctr" defTabSz="995363"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9" name="Text Box 7"/>
          <p:cNvSpPr txBox="1">
            <a:spLocks noChangeArrowheads="1"/>
          </p:cNvSpPr>
          <p:nvPr userDrawn="1"/>
        </p:nvSpPr>
        <p:spPr bwMode="auto">
          <a:xfrm>
            <a:off x="-198438" y="5837238"/>
            <a:ext cx="1116171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1000101110110100110101011110001010100010100010010100111101010010010101010001010111101010101110101011101000111000111010101000010110101010100001010010100010111000101010010101101010000010101010101111000101010010101110010101101001010100010101001000101011010100101010100001010101010101111011011010101010101010101010101001011010010101010100001010101010111010101010101010000001010101010010101010101101001010101010101101010100000101011101010001010101100010101010000111101000010100010101010100010001010101010101010101000011101010000110001111100011001010011010100101010000101001111000101010101010100100110011001101011011110001010100001001110011100101001001110010100101001001001001010110101100110000111000101010001010101010010101010010010101000010101010001010101000111100101010000101010101010101100010101010101010100101010100101001010101010101000101010101010101001010101000010101010100010101010100101001010101111000101000101010101000010000111100001010101010000011110101011110001110101011010111011101011010000101101111100101110011100010101110001010111001101010100110001101011101011010101001000101001110010100101101110101000101011101010101000101111011101110111010001000101010001000111010100110011001110011001001100100110101101</a:t>
            </a:r>
          </a:p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100101110000111010101000101010001111000111101010101101001001010100010101000101010110110010101101000101000011110101001011100011101010001100011101010001010111101010101000101010101000001010101000001010111101010111001100110101001010000111010100110001010001110101110100111010</a:t>
            </a:r>
          </a:p>
        </p:txBody>
      </p:sp>
      <p:sp>
        <p:nvSpPr>
          <p:cNvPr id="550920" name="Text Box 8"/>
          <p:cNvSpPr txBox="1">
            <a:spLocks noChangeArrowheads="1"/>
          </p:cNvSpPr>
          <p:nvPr userDrawn="1"/>
        </p:nvSpPr>
        <p:spPr bwMode="auto">
          <a:xfrm>
            <a:off x="-198438" y="-179388"/>
            <a:ext cx="11161713" cy="161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1000101110110100110101011110001010100010100010010100111101010010010101010001010111101010101110101011101000111000111010101000010110101010100001010010100010111000101010010101101010000010101010101111000101010010101110010101101001010100010101001000101011010100101010100001010101010101111011011010101010101010101010101001011010010101010100001010101010111010101010101010000001010101010010101010101101001010101010101101010100000101011101010001010101100010101010000111101000010100010101010100010001010101010101010101000011101010000110001111100011001010011010100101010000101001111000101010101010100100110011001101011011110001010100001001110011100101001001110010100101001001001001010110101100110000111000101010001010101010010101010010010101000010101010001010101000111100101010000101010101010101100010101010101010100101010100101001010101010101000101010101010101001010101000010101010100010101010100101001010101111000101000101010101000010000111100001010101010000011110101011110001110101011010111011101011010000101101111100101110011100010101110001010111001101010100110001101011101011010101001000101001110010100101101110101000101011101010101000101111011101110111010001000101010001000111010100110011001110011001001100100110101101</a:t>
            </a:r>
          </a:p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100101110000111010101000101010001111000111101010101101001001010100010101000101010110110010101101000101000011110101001011100011101010001</a:t>
            </a:r>
          </a:p>
        </p:txBody>
      </p:sp>
      <p:sp>
        <p:nvSpPr>
          <p:cNvPr id="550921" name="Text Box 9"/>
          <p:cNvSpPr txBox="1">
            <a:spLocks noChangeArrowheads="1"/>
          </p:cNvSpPr>
          <p:nvPr userDrawn="1"/>
        </p:nvSpPr>
        <p:spPr bwMode="auto">
          <a:xfrm>
            <a:off x="-198438" y="1331913"/>
            <a:ext cx="111617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1000101110110100110101011110001010100010100010010100111101010010010101010001010111101010101110101011101000111000111010101000010110101010100001010010100010111000101010010101101010000010101010101111000101010010101110010101101001010100010101001000101011010100101010100001010101010101111011011010101010101010101010101001011010010101010100001010101010111010101010101010000001010101010010101010101101001010101010101101010100000101011101010001010101100010101010000111101000010100010101010100010001010101010101010101000011101010000110001111100011001010011010100101010000101001111000101010101010100100110011001101011011110001010100001001110011100101001001110010100101001001001001010110101100110000111000101010001010101010010101010010010101000010101010001010101000111100101010000101010101010101100010101010101010100101010100101001010101010101000101010101010101001010101000010101010100010101010100101001010101111000101000101010101000010000111100001010101010000011110101011110001110101011010111011101011010000101101111100101110011100010101110001010111001101010100110001101011101011010101001000101001110010100101101110101000101011101010101000101111011101110111010001000101010001000111010100110011001110011001001100100110101101</a:t>
            </a:r>
          </a:p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100101110000111010101000101010001111000111101010101101001001010100010101000101010110110010101101000101000011110101001011100011101010001</a:t>
            </a:r>
          </a:p>
        </p:txBody>
      </p:sp>
      <p:sp>
        <p:nvSpPr>
          <p:cNvPr id="550922" name="Text Box 10"/>
          <p:cNvSpPr txBox="1">
            <a:spLocks noChangeArrowheads="1"/>
          </p:cNvSpPr>
          <p:nvPr userDrawn="1"/>
        </p:nvSpPr>
        <p:spPr bwMode="auto">
          <a:xfrm>
            <a:off x="-198438" y="2844800"/>
            <a:ext cx="111617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1000101110110100110101011110001010100010100010010100111101010010010101010001010111101010101110101011101000111000111010101000010110101010100001010010100010111000101010010101101010000010101010101111000101010010101110010101101001010100010101001000101011010100101010100001010101010101111011011010101010101010101010101001011010010101010100001010101010111010101010101010000001010101010010101010101101001010101010101101010100000101011101010001010101100010101010000111101000010100010101010100010001010101010101010101000011101010000110001111100011001010011010100101010000101001111000101010101010100100110011001101011011110001010100001001110011100101001001110010100101001001001001010110101100110000111000101010001010101010010101010010010101000010101010001010101000111100101010000101010101010101100010101010101010100101010100101001010101010101000101010101010101001010101000010101010100010101010100101001010101111000101000101010101000010000111100001010101010000011110101011110001110101011010111011101011010000101101111100101110011100010101110001010111001101010100110001101011101011010101001000101001110010100101101110101000101011101010101000101111011101110111010001000101010001000111010100110011001110011001001100100110101101</a:t>
            </a:r>
          </a:p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100101110000111010101000101010001111000111101010101101001001010100010101000101010110110010101101000101000011110101001011100011101010001</a:t>
            </a:r>
          </a:p>
        </p:txBody>
      </p:sp>
      <p:sp>
        <p:nvSpPr>
          <p:cNvPr id="550923" name="Text Box 11"/>
          <p:cNvSpPr txBox="1">
            <a:spLocks noChangeArrowheads="1"/>
          </p:cNvSpPr>
          <p:nvPr userDrawn="1"/>
        </p:nvSpPr>
        <p:spPr bwMode="auto">
          <a:xfrm>
            <a:off x="-198438" y="4356100"/>
            <a:ext cx="111617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1000101110110100110101011110001010100010100010010100111101010010010101010001010111101010101110101011101000111000111010101000010110101010100001010010100010111000101010010101101010000010101010101111000101010010101110010101101001010100010101001000101011010100101010100001010101010101111011011010101010101010101010101001011010010101010100001010101010111010101010101010000001010101010010101010101101001010101010101101010100000101011101010001010101100010101010000111101000010100010101010100010001010101010101010101000011101010000110001111100011001010011010100101010000101001111000101010101010100100110011001101011011110001010100001001110011100101001001110010100101001001001001010110101100110000111000101010001010101010010101010010010101000010101010001010101000111100101010000101010101010101100010101010101010100101010100101001010101010101000101010101010101001010101000010101010100010101010100101001010101111000101000101010101000010000111100001010101010000011110101011110001110101011010111011101011010000101101111100101110011100010101110001010111001101010100110001101011101011010101001000101001110010100101101110101000101011101010101000101111011101110111010001000101010001000111010100110011001110011001001100100110101101</a:t>
            </a:r>
          </a:p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100101110000111010101000101010001111000111101010101101001001010100010101000101010110110010101101000101000011110101001011100011101010001</a:t>
            </a:r>
          </a:p>
        </p:txBody>
      </p:sp>
      <p:sp>
        <p:nvSpPr>
          <p:cNvPr id="550924" name="AutoShape 12"/>
          <p:cNvSpPr>
            <a:spLocks noChangeArrowheads="1"/>
          </p:cNvSpPr>
          <p:nvPr userDrawn="1"/>
        </p:nvSpPr>
        <p:spPr bwMode="auto">
          <a:xfrm flipV="1">
            <a:off x="0" y="0"/>
            <a:ext cx="10460038" cy="7561263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178050" y="1836738"/>
            <a:ext cx="67564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509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863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365B"/>
                </a:solidFill>
              </a:defRPr>
            </a:lvl1pPr>
          </a:lstStyle>
          <a:p>
            <a:pPr>
              <a:defRPr/>
            </a:pPr>
            <a:fld id="{31890C8D-D2F2-49B6-82D6-D9CD46E129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8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3725" y="509588"/>
            <a:ext cx="68405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10483850" y="-107950"/>
            <a:ext cx="479425" cy="1744663"/>
          </a:xfrm>
          <a:prstGeom prst="rect">
            <a:avLst/>
          </a:prstGeom>
          <a:solidFill>
            <a:srgbClr val="EF405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9569" tIns="49785" rIns="99569" bIns="49785" anchor="ctr"/>
          <a:lstStyle/>
          <a:p>
            <a:pPr defTabSz="995363">
              <a:defRPr/>
            </a:pPr>
            <a:endParaRPr lang="ru-RU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0483850" y="1398588"/>
            <a:ext cx="479425" cy="6342062"/>
          </a:xfrm>
          <a:prstGeom prst="rect">
            <a:avLst/>
          </a:prstGeom>
          <a:solidFill>
            <a:srgbClr val="0072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9569" tIns="49785" rIns="99569" bIns="49785" anchor="ctr"/>
          <a:lstStyle/>
          <a:p>
            <a:pPr algn="ctr" defTabSz="995363"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72BC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Text Box 2"/>
          <p:cNvSpPr txBox="1">
            <a:spLocks noChangeArrowheads="1"/>
          </p:cNvSpPr>
          <p:nvPr userDrawn="1"/>
        </p:nvSpPr>
        <p:spPr bwMode="auto">
          <a:xfrm>
            <a:off x="-234950" y="-179388"/>
            <a:ext cx="11161713" cy="161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1000101110110100110101011110001010100010100010010100111101010010010101010001010111101010101110101011101000111000111010101000010110101010100001010010100010111000101010010101101010000010101010101111000101010010101110010101101001010100010101001000101011010100101010100001010101010101111011011010101010101010101010101001011010010101010100001010101010111010101010101010000001010101010010101010101101001010101010101101010100000101011101010001010101100010101010000111101000010100010101010100010001010101010101010101000011101010000110001111100011001010011010100101010000101001111000101010101010100100110011001101011011110001010100001001110011100101001001110010100101001001001001010110101100110000111000101010001010101010010101010010010101000010101010001010101000111100101010000101010101010101100010101010101010100101010100101001010101010101000101010101010101001010101000010101010100010101010100101001010101111000101000101010101000010000111100001010101010000011110101011110001110101011010111011101011010000101101111100101110011100010101110001010111001101010100110001101011101011010101001000101001110010100101101110101000101011101010101000101111011101110111010001000101010001000111010100110011001110011001001100100110101101</a:t>
            </a:r>
          </a:p>
          <a:p>
            <a:pPr defTabSz="995363">
              <a:defRPr/>
            </a:pPr>
            <a:r>
              <a:rPr lang="ru-RU" sz="1000">
                <a:solidFill>
                  <a:srgbClr val="F8F8F8"/>
                </a:solidFill>
                <a:latin typeface="Verdana" pitchFamily="34" charset="0"/>
              </a:rPr>
              <a:t>100101110000111010101000101010001111000111101010101101001001010100010101000101010110110010101101000101000011110101001011100011101010001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11700" y="215900"/>
            <a:ext cx="56038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В три строки</a:t>
            </a:r>
            <a:br>
              <a:rPr lang="ru-RU" smtClean="0"/>
            </a:br>
            <a:r>
              <a:rPr lang="ru-RU" smtClean="0"/>
              <a:t>В одну строку</a:t>
            </a:r>
            <a:br>
              <a:rPr lang="ru-RU" smtClean="0"/>
            </a:br>
            <a:r>
              <a:rPr lang="ru-RU" smtClean="0"/>
              <a:t>В две строки</a:t>
            </a:r>
          </a:p>
        </p:txBody>
      </p:sp>
      <p:sp>
        <p:nvSpPr>
          <p:cNvPr id="568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0563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>
              <a:defRPr sz="2200"/>
            </a:lvl1pPr>
          </a:lstStyle>
          <a:p>
            <a:endParaRPr lang="ru-RU"/>
          </a:p>
        </p:txBody>
      </p:sp>
      <p:sp>
        <p:nvSpPr>
          <p:cNvPr id="568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2838" y="6884988"/>
            <a:ext cx="33877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 algn="ctr">
              <a:defRPr sz="2200"/>
            </a:lvl1pPr>
          </a:lstStyle>
          <a:p>
            <a:endParaRPr lang="ru-RU"/>
          </a:p>
        </p:txBody>
      </p:sp>
      <p:sp>
        <p:nvSpPr>
          <p:cNvPr id="568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94625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365B"/>
                </a:solidFill>
              </a:defRPr>
            </a:lvl1pPr>
          </a:lstStyle>
          <a:p>
            <a:fld id="{3668BB9E-79AE-4C1B-9A60-45AFCC252E95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3725" y="509588"/>
            <a:ext cx="3529013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10483850" y="-107950"/>
            <a:ext cx="479425" cy="1512888"/>
          </a:xfrm>
          <a:prstGeom prst="rect">
            <a:avLst/>
          </a:prstGeom>
          <a:solidFill>
            <a:srgbClr val="EF405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7251" dir="5967739" algn="ctr" rotWithShape="0">
              <a:srgbClr val="808080">
                <a:alpha val="50000"/>
              </a:srgbClr>
            </a:outerShdw>
          </a:effectLst>
        </p:spPr>
        <p:txBody>
          <a:bodyPr wrap="none" lIns="99569" tIns="49785" rIns="99569" bIns="49785" anchor="ctr"/>
          <a:lstStyle/>
          <a:p>
            <a:pPr defTabSz="995363">
              <a:defRPr/>
            </a:pPr>
            <a:endParaRPr lang="ru-RU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0483850" y="1398588"/>
            <a:ext cx="479425" cy="6342062"/>
          </a:xfrm>
          <a:prstGeom prst="rect">
            <a:avLst/>
          </a:prstGeom>
          <a:solidFill>
            <a:srgbClr val="0072B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7251" dir="5967739" algn="ctr" rotWithShape="0">
              <a:srgbClr val="808080">
                <a:alpha val="50000"/>
              </a:srgbClr>
            </a:outerShdw>
          </a:effectLst>
        </p:spPr>
        <p:txBody>
          <a:bodyPr wrap="none" lIns="99569" tIns="49785" rIns="99569" bIns="49785" anchor="ctr"/>
          <a:lstStyle/>
          <a:p>
            <a:pPr algn="ctr" defTabSz="995363">
              <a:defRPr/>
            </a:pPr>
            <a:endParaRPr lang="ru-RU"/>
          </a:p>
        </p:txBody>
      </p:sp>
      <p:sp>
        <p:nvSpPr>
          <p:cNvPr id="6" name="Line 15"/>
          <p:cNvSpPr>
            <a:spLocks noChangeShapeType="1"/>
          </p:cNvSpPr>
          <p:nvPr userDrawn="1"/>
        </p:nvSpPr>
        <p:spPr bwMode="auto">
          <a:xfrm>
            <a:off x="-125413" y="1404938"/>
            <a:ext cx="11088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dist="12700" dir="5400000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ftr="0" dt="0"/>
  <p:txStyles>
    <p:titleStyle>
      <a:lvl1pPr algn="r" defTabSz="99536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rgbClr val="0072BC"/>
          </a:solidFill>
          <a:latin typeface="+mj-lt"/>
          <a:ea typeface="+mj-ea"/>
          <a:cs typeface="+mj-cs"/>
        </a:defRPr>
      </a:lvl1pPr>
      <a:lvl2pPr algn="r" defTabSz="99536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rgbClr val="0072BC"/>
          </a:solidFill>
          <a:latin typeface="Arial" charset="0"/>
          <a:cs typeface="Arial" charset="0"/>
        </a:defRPr>
      </a:lvl2pPr>
      <a:lvl3pPr algn="r" defTabSz="99536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rgbClr val="0072BC"/>
          </a:solidFill>
          <a:latin typeface="Arial" charset="0"/>
          <a:cs typeface="Arial" charset="0"/>
        </a:defRPr>
      </a:lvl3pPr>
      <a:lvl4pPr algn="r" defTabSz="99536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rgbClr val="0072BC"/>
          </a:solidFill>
          <a:latin typeface="Arial" charset="0"/>
          <a:cs typeface="Arial" charset="0"/>
        </a:defRPr>
      </a:lvl4pPr>
      <a:lvl5pPr algn="r" defTabSz="99536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rgbClr val="0072BC"/>
          </a:solidFill>
          <a:latin typeface="Arial" charset="0"/>
          <a:cs typeface="Arial" charset="0"/>
        </a:defRPr>
      </a:lvl5pPr>
      <a:lvl6pPr marL="457200" algn="r" defTabSz="995363" rtl="0" fontAlgn="base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rgbClr val="0072BC"/>
          </a:solidFill>
          <a:latin typeface="Arial" charset="0"/>
          <a:cs typeface="Arial" charset="0"/>
        </a:defRPr>
      </a:lvl6pPr>
      <a:lvl7pPr marL="914400" algn="r" defTabSz="995363" rtl="0" fontAlgn="base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rgbClr val="0072BC"/>
          </a:solidFill>
          <a:latin typeface="Arial" charset="0"/>
          <a:cs typeface="Arial" charset="0"/>
        </a:defRPr>
      </a:lvl7pPr>
      <a:lvl8pPr marL="1371600" algn="r" defTabSz="995363" rtl="0" fontAlgn="base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rgbClr val="0072BC"/>
          </a:solidFill>
          <a:latin typeface="Arial" charset="0"/>
          <a:cs typeface="Arial" charset="0"/>
        </a:defRPr>
      </a:lvl8pPr>
      <a:lvl9pPr marL="1828800" algn="r" defTabSz="995363" rtl="0" fontAlgn="base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rgbClr val="0072BC"/>
          </a:solidFill>
          <a:latin typeface="Arial" charset="0"/>
          <a:cs typeface="Arial" charset="0"/>
        </a:defRPr>
      </a:lvl9pPr>
    </p:titleStyle>
    <p:bodyStyle>
      <a:lvl1pPr marL="266700" indent="-266700" algn="l" defTabSz="995363" rtl="0" eaLnBrk="0" fontAlgn="base" hangingPunct="0">
        <a:spcBef>
          <a:spcPct val="20000"/>
        </a:spcBef>
        <a:spcAft>
          <a:spcPct val="5000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1120775" indent="-493713" algn="l" defTabSz="995363" rtl="0" eaLnBrk="0" fontAlgn="base" hangingPunct="0">
        <a:spcBef>
          <a:spcPct val="20000"/>
        </a:spcBef>
        <a:spcAft>
          <a:spcPct val="50000"/>
        </a:spcAft>
        <a:defRPr sz="3000">
          <a:solidFill>
            <a:schemeClr val="tx1"/>
          </a:solidFill>
          <a:latin typeface="+mn-lt"/>
          <a:cs typeface="+mn-cs"/>
        </a:defRPr>
      </a:lvl2pPr>
      <a:lvl3pPr marL="1549400" indent="-249238" algn="l" defTabSz="995363" rtl="0" eaLnBrk="0" fontAlgn="base" hangingPunct="0">
        <a:spcBef>
          <a:spcPct val="20000"/>
        </a:spcBef>
        <a:spcAft>
          <a:spcPct val="5000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978025" indent="-249238" algn="l" defTabSz="995363" rtl="0" eaLnBrk="0" fontAlgn="base" hangingPunct="0">
        <a:spcBef>
          <a:spcPct val="20000"/>
        </a:spcBef>
        <a:spcAft>
          <a:spcPct val="5000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406650" indent="-249238" algn="l" defTabSz="995363" rtl="0" eaLnBrk="0" fontAlgn="base" hangingPunct="0">
        <a:spcBef>
          <a:spcPct val="20000"/>
        </a:spcBef>
        <a:spcAft>
          <a:spcPct val="5000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863850" indent="-249238" algn="l" defTabSz="995363" rtl="0" fontAlgn="base">
        <a:spcBef>
          <a:spcPct val="20000"/>
        </a:spcBef>
        <a:spcAft>
          <a:spcPct val="5000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321050" indent="-249238" algn="l" defTabSz="995363" rtl="0" fontAlgn="base">
        <a:spcBef>
          <a:spcPct val="20000"/>
        </a:spcBef>
        <a:spcAft>
          <a:spcPct val="5000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8250" indent="-249238" algn="l" defTabSz="995363" rtl="0" fontAlgn="base">
        <a:spcBef>
          <a:spcPct val="20000"/>
        </a:spcBef>
        <a:spcAft>
          <a:spcPct val="5000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35450" indent="-249238" algn="l" defTabSz="995363" rtl="0" fontAlgn="base">
        <a:spcBef>
          <a:spcPct val="20000"/>
        </a:spcBef>
        <a:spcAft>
          <a:spcPct val="5000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494747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10693400" cy="7561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494747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01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494747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68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494747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31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494747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49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494747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134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494747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10693399" cy="7561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455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494747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10693400" cy="7561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795952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10693400" cy="7561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0693400" cy="7561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0693400" cy="7561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494747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0693400" cy="7561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494747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40" y="2494747"/>
            <a:ext cx="10001320" cy="12604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ru-RU" sz="3600" b="0" dirty="0" smtClean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27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Специальное оформление">
  <a:themeElements>
    <a:clrScheme name="1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Специальное оформление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2365</TotalTime>
  <Words>0</Words>
  <Application>Microsoft Office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Segoe UI Light</vt:lpstr>
      <vt:lpstr>Verdana</vt:lpstr>
      <vt:lpstr>Специальное оформление</vt:lpstr>
      <vt:lpstr>1_Специальное оформление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Седловский</dc:creator>
  <cp:lastModifiedBy>0</cp:lastModifiedBy>
  <cp:revision>144</cp:revision>
  <dcterms:created xsi:type="dcterms:W3CDTF">2012-10-22T09:33:04Z</dcterms:created>
  <dcterms:modified xsi:type="dcterms:W3CDTF">2018-01-25T10:34:56Z</dcterms:modified>
</cp:coreProperties>
</file>