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99" r:id="rId2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9484BB-F9E8-4A76-8474-8BD6AEF29592}">
          <p14:sldIdLst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4D4D4D"/>
    <a:srgbClr val="169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DE96D-6D59-40DE-8CA6-266FC9793BD1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08F21-46C3-4C41-9AA2-0077437E5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59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8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01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9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6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0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05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5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71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95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93F70-FF3F-42A2-A5CA-814146E714F0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F5CD2-8890-4BE5-87AA-9C5F9DA6A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1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50" y="1036266"/>
            <a:ext cx="3736633" cy="281133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27" y="362986"/>
            <a:ext cx="1894848" cy="673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699" y="82159"/>
            <a:ext cx="8775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ПРЕДСТАВИТЕЛИ </a:t>
            </a:r>
            <a:r>
              <a:rPr lang="ru-RU" sz="32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МСП</a:t>
            </a:r>
            <a:r>
              <a:rPr lang="ru-RU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РЕГИОНА</a:t>
            </a:r>
          </a:p>
          <a:p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Комбинат «Волна»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07045" y="2299903"/>
            <a:ext cx="9522816" cy="3827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2227" y="1367192"/>
            <a:ext cx="6367161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Symbol" panose="05050102010706020507" pitchFamily="18" charset="2"/>
              <a:buNone/>
            </a:pPr>
            <a:r>
              <a:rPr lang="ru-RU" altLang="ru-RU" sz="1900" b="1" dirty="0" smtClean="0">
                <a:solidFill>
                  <a:schemeClr val="bg1"/>
                </a:solidFill>
              </a:rPr>
              <a:t>1) </a:t>
            </a:r>
            <a:r>
              <a:rPr lang="ru-RU" altLang="ru-RU" sz="1900" b="1" u="sng" dirty="0" smtClean="0">
                <a:solidFill>
                  <a:schemeClr val="bg1"/>
                </a:solidFill>
              </a:rPr>
              <a:t>ЛИДЕРСТВО</a:t>
            </a:r>
            <a:r>
              <a:rPr lang="ru-RU" altLang="ru-RU" sz="1900" dirty="0" smtClean="0">
                <a:solidFill>
                  <a:schemeClr val="bg1"/>
                </a:solidFill>
              </a:rPr>
              <a:t> </a:t>
            </a:r>
            <a:r>
              <a:rPr lang="ru-RU" altLang="ru-RU" sz="1900" dirty="0">
                <a:solidFill>
                  <a:schemeClr val="bg1"/>
                </a:solidFill>
              </a:rPr>
              <a:t>в отрасли по производству хризотилцементных изделий!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Symbol" panose="05050102010706020507" pitchFamily="18" charset="2"/>
              <a:buNone/>
            </a:pPr>
            <a:r>
              <a:rPr lang="ru-RU" altLang="ru-RU" sz="1900" dirty="0">
                <a:solidFill>
                  <a:schemeClr val="bg1"/>
                </a:solidFill>
              </a:rPr>
              <a:t>Среди </a:t>
            </a:r>
            <a:r>
              <a:rPr lang="ru-RU" altLang="ru-RU" sz="1900" b="1" u="sng" dirty="0">
                <a:solidFill>
                  <a:schemeClr val="bg1"/>
                </a:solidFill>
              </a:rPr>
              <a:t>12</a:t>
            </a:r>
            <a:r>
              <a:rPr lang="ru-RU" altLang="ru-RU" sz="1900" dirty="0">
                <a:solidFill>
                  <a:schemeClr val="bg1"/>
                </a:solidFill>
              </a:rPr>
              <a:t> производителей на территории РФ, наше предприятие занимает </a:t>
            </a:r>
            <a:r>
              <a:rPr lang="ru-RU" altLang="ru-RU" sz="1900" b="1" u="sng" dirty="0">
                <a:solidFill>
                  <a:schemeClr val="bg1"/>
                </a:solidFill>
              </a:rPr>
              <a:t>3 </a:t>
            </a:r>
            <a:r>
              <a:rPr lang="ru-RU" altLang="ru-RU" sz="1900" b="1" u="sng" dirty="0" smtClean="0">
                <a:solidFill>
                  <a:schemeClr val="bg1"/>
                </a:solidFill>
              </a:rPr>
              <a:t>МЕСТО</a:t>
            </a:r>
            <a:r>
              <a:rPr lang="ru-RU" altLang="ru-RU" sz="1900" dirty="0" smtClean="0">
                <a:solidFill>
                  <a:schemeClr val="bg1"/>
                </a:solidFill>
              </a:rPr>
              <a:t>!</a:t>
            </a:r>
            <a:endParaRPr lang="ru-RU" altLang="ru-RU" sz="1900"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Symbol" panose="05050102010706020507" pitchFamily="18" charset="2"/>
              <a:buNone/>
            </a:pPr>
            <a:endParaRPr lang="ru-RU" altLang="ru-RU" sz="19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Symbol" panose="05050102010706020507" pitchFamily="18" charset="2"/>
              <a:buNone/>
            </a:pPr>
            <a:r>
              <a:rPr lang="ru-RU" altLang="ru-RU" sz="1900" b="1" dirty="0" smtClean="0">
                <a:solidFill>
                  <a:schemeClr val="bg1"/>
                </a:solidFill>
              </a:rPr>
              <a:t>2) </a:t>
            </a:r>
            <a:r>
              <a:rPr lang="ru-RU" altLang="ru-RU" sz="1900" dirty="0">
                <a:solidFill>
                  <a:schemeClr val="bg1"/>
                </a:solidFill>
              </a:rPr>
              <a:t>Непрерывное,  высокотехнологичное, полностью автоматизированное и компьютеризованное производство. 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Symbol" panose="05050102010706020507" pitchFamily="18" charset="2"/>
              <a:buNone/>
            </a:pPr>
            <a:endParaRPr lang="ru-RU" altLang="ru-RU" sz="1900" b="1" dirty="0">
              <a:solidFill>
                <a:schemeClr val="bg1"/>
              </a:solidFill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Symbol" panose="05050102010706020507" pitchFamily="18" charset="2"/>
              <a:buNone/>
            </a:pPr>
            <a:r>
              <a:rPr lang="ru-RU" altLang="ru-RU" sz="1900" b="1" dirty="0" smtClean="0">
                <a:solidFill>
                  <a:schemeClr val="bg1"/>
                </a:solidFill>
              </a:rPr>
              <a:t>3) </a:t>
            </a:r>
            <a:r>
              <a:rPr lang="ru-RU" altLang="ru-RU" sz="1900" dirty="0" smtClean="0">
                <a:solidFill>
                  <a:schemeClr val="bg1"/>
                </a:solidFill>
              </a:rPr>
              <a:t>Гарантия </a:t>
            </a:r>
            <a:r>
              <a:rPr lang="ru-RU" altLang="ru-RU" sz="1900" b="1" u="sng" dirty="0">
                <a:solidFill>
                  <a:schemeClr val="bg1"/>
                </a:solidFill>
              </a:rPr>
              <a:t>КАЧЕСТВА</a:t>
            </a:r>
            <a:r>
              <a:rPr lang="ru-RU" altLang="ru-RU" sz="1900" dirty="0">
                <a:solidFill>
                  <a:schemeClr val="bg1"/>
                </a:solidFill>
              </a:rPr>
              <a:t> выпускаемой продукции!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Symbol" panose="05050102010706020507" pitchFamily="18" charset="2"/>
              <a:buNone/>
            </a:pPr>
            <a:endParaRPr lang="ru-RU" altLang="ru-RU" sz="19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Symbol" panose="05050102010706020507" pitchFamily="18" charset="2"/>
              <a:buNone/>
            </a:pPr>
            <a:r>
              <a:rPr lang="ru-RU" altLang="ru-RU" sz="1900" b="1" dirty="0" smtClean="0">
                <a:solidFill>
                  <a:schemeClr val="bg1"/>
                </a:solidFill>
              </a:rPr>
              <a:t>4)</a:t>
            </a:r>
            <a:r>
              <a:rPr lang="ru-RU" altLang="ru-RU" sz="1900" dirty="0" smtClean="0">
                <a:solidFill>
                  <a:schemeClr val="bg1"/>
                </a:solidFill>
              </a:rPr>
              <a:t> </a:t>
            </a:r>
            <a:r>
              <a:rPr lang="ru-RU" altLang="ru-RU" sz="1900" dirty="0">
                <a:solidFill>
                  <a:schemeClr val="bg1"/>
                </a:solidFill>
              </a:rPr>
              <a:t>Широкий постоянно обновляемый ассортимент продукции соответствующий требованиям  современного строительного рынка и </a:t>
            </a:r>
            <a:r>
              <a:rPr lang="ru-RU" altLang="ru-RU" sz="1900" b="1" u="sng" dirty="0" smtClean="0">
                <a:solidFill>
                  <a:schemeClr val="bg1"/>
                </a:solidFill>
              </a:rPr>
              <a:t>ОСОБЫМ УСЛОВИЯМ</a:t>
            </a:r>
            <a:r>
              <a:rPr lang="ru-RU" altLang="ru-RU" sz="1900" dirty="0" smtClean="0">
                <a:solidFill>
                  <a:schemeClr val="bg1"/>
                </a:solidFill>
              </a:rPr>
              <a:t> </a:t>
            </a:r>
            <a:r>
              <a:rPr lang="ru-RU" altLang="ru-RU" sz="1900" dirty="0">
                <a:solidFill>
                  <a:schemeClr val="bg1"/>
                </a:solidFill>
              </a:rPr>
              <a:t>резко-континентального  климата!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6" y="3946359"/>
            <a:ext cx="3591505" cy="2793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461" y="203103"/>
            <a:ext cx="1928203" cy="9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1693B6"/>
      </a:accent1>
      <a:accent2>
        <a:srgbClr val="FFBA17"/>
      </a:accent2>
      <a:accent3>
        <a:srgbClr val="13CD4B"/>
      </a:accent3>
      <a:accent4>
        <a:srgbClr val="FF3717"/>
      </a:accent4>
      <a:accent5>
        <a:srgbClr val="075E76"/>
      </a:accent5>
      <a:accent6>
        <a:srgbClr val="FF8C17"/>
      </a:accent6>
      <a:hlink>
        <a:srgbClr val="0070C0"/>
      </a:hlink>
      <a:folHlink>
        <a:srgbClr val="7030A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3582</TotalTime>
  <Words>67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Symbol</vt:lpstr>
      <vt:lpstr>Trebuchet MS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Сергеева Ольга Владимировна;Песегов Александр Викторович</dc:creator>
  <cp:lastModifiedBy>Мирошникова Татьяна Валентиновна</cp:lastModifiedBy>
  <cp:revision>373</cp:revision>
  <cp:lastPrinted>2018-05-31T06:58:00Z</cp:lastPrinted>
  <dcterms:created xsi:type="dcterms:W3CDTF">2017-11-24T07:23:05Z</dcterms:created>
  <dcterms:modified xsi:type="dcterms:W3CDTF">2018-09-21T08:43:46Z</dcterms:modified>
</cp:coreProperties>
</file>