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307" r:id="rId2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9484BB-F9E8-4A76-8474-8BD6AEF29592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  <a:srgbClr val="169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E96D-6D59-40DE-8CA6-266FC9793BD1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08F21-46C3-4C41-9AA2-0077437E5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9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8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0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6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0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5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5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1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1" y="4701531"/>
            <a:ext cx="2775642" cy="2075185"/>
          </a:xfrm>
          <a:prstGeom prst="rect">
            <a:avLst/>
          </a:prstGeom>
        </p:spPr>
      </p:pic>
      <p:pic>
        <p:nvPicPr>
          <p:cNvPr id="20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2" t="-6817" r="-5207" b="-813"/>
          <a:stretch/>
        </p:blipFill>
        <p:spPr bwMode="auto">
          <a:xfrm>
            <a:off x="4776716" y="4723099"/>
            <a:ext cx="2129051" cy="196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ФОТО 007"/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2"/>
            <a:ext cx="12192000" cy="4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2870" y="0"/>
            <a:ext cx="12192000" cy="69246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3CD4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578" y="330926"/>
            <a:ext cx="1894848" cy="673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870" y="-47046"/>
            <a:ext cx="8775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ПРЕДСТАВИТЕЛИ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МСП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РЕГИОНА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Комбинат «Волна»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85520" y="1938095"/>
            <a:ext cx="542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Обладает рядом преимуществ:</a:t>
            </a:r>
          </a:p>
        </p:txBody>
      </p:sp>
      <p:pic>
        <p:nvPicPr>
          <p:cNvPr id="17" name="Picture 5" descr="D:\Бизнес\Волна\_volnacolor_logo_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26" y="891871"/>
            <a:ext cx="6163709" cy="14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14101" y="6437003"/>
            <a:ext cx="7559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Красноярск, ул. Мусоргского, 15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Тел. +7 (391)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274-64-64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marketing@sibcem.ru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http://volnakr.ru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76823" y="1731498"/>
            <a:ext cx="327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3CD4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®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13CD4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91144" y="2230606"/>
            <a:ext cx="1935779" cy="174867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Долговечность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(более 40 лет службы)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15408" y="2439385"/>
            <a:ext cx="1939039" cy="169343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Устойчивость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 воздействию химических веществ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4923" y="1344930"/>
            <a:ext cx="1681051" cy="158421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Высокая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звукоизоляция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17796" y="2477606"/>
            <a:ext cx="1740071" cy="16967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Пожаро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безопасность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932960" y="1225394"/>
            <a:ext cx="1905841" cy="177143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Экономичность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211066" y="2374003"/>
            <a:ext cx="1767797" cy="165937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Простота монтажа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9281" y="4285108"/>
            <a:ext cx="363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д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оборные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PRO-Regular"/>
                <a:ea typeface="+mn-ea"/>
                <a:cs typeface="+mn-cs"/>
              </a:rPr>
              <a:t> элементы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PRO-Regular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74" y="4735322"/>
            <a:ext cx="1628775" cy="2314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77" y="476459"/>
            <a:ext cx="1202752" cy="5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1693B6"/>
      </a:accent1>
      <a:accent2>
        <a:srgbClr val="FFBA17"/>
      </a:accent2>
      <a:accent3>
        <a:srgbClr val="13CD4B"/>
      </a:accent3>
      <a:accent4>
        <a:srgbClr val="FF3717"/>
      </a:accent4>
      <a:accent5>
        <a:srgbClr val="075E76"/>
      </a:accent5>
      <a:accent6>
        <a:srgbClr val="FF8C17"/>
      </a:accent6>
      <a:hlink>
        <a:srgbClr val="0070C0"/>
      </a:hlink>
      <a:folHlink>
        <a:srgbClr val="7030A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3582</TotalTime>
  <Words>57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CeraPRO-Regular</vt:lpstr>
      <vt:lpstr>Times New Roman</vt:lpstr>
      <vt:lpstr>Trebuchet MS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Ольга Владимировна;Песегов Александр Викторович</dc:creator>
  <cp:lastModifiedBy>Мирошникова Татьяна Валентиновна</cp:lastModifiedBy>
  <cp:revision>373</cp:revision>
  <cp:lastPrinted>2018-05-31T06:58:00Z</cp:lastPrinted>
  <dcterms:created xsi:type="dcterms:W3CDTF">2017-11-24T07:23:05Z</dcterms:created>
  <dcterms:modified xsi:type="dcterms:W3CDTF">2018-09-21T08:49:19Z</dcterms:modified>
</cp:coreProperties>
</file>