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2" r:id="rId5"/>
    <p:sldId id="264" r:id="rId6"/>
    <p:sldId id="267" r:id="rId7"/>
    <p:sldId id="268" r:id="rId8"/>
    <p:sldId id="265" r:id="rId9"/>
    <p:sldId id="269" r:id="rId10"/>
    <p:sldId id="270" r:id="rId11"/>
    <p:sldId id="271" r:id="rId12"/>
    <p:sldId id="266" r:id="rId13"/>
    <p:sldId id="273" r:id="rId14"/>
    <p:sldId id="279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4" autoAdjust="0"/>
  </p:normalViewPr>
  <p:slideViewPr>
    <p:cSldViewPr>
      <p:cViewPr>
        <p:scale>
          <a:sx n="70" d="100"/>
          <a:sy n="70" d="100"/>
        </p:scale>
        <p:origin x="-1810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7307-4E60-4A91-826A-2F4FC854FBF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F2390-9B28-473D-AC59-514789572F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0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843F-5740-483C-91AE-1251698576F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8AF1-280A-4776-A148-35073A7AB3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4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8AF1-280A-4776-A148-35073A7AB3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erroplast@mail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21443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Российский производитель медицинского оборудования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178503" cy="17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00570"/>
            <a:ext cx="2786050" cy="188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30289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72008"/>
            <a:ext cx="1587165" cy="182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258017" y="3429000"/>
            <a:ext cx="8627966" cy="2428892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ВУ-12-«Я-ФП»-01.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Модель с цифровой панелью и элементами управления. Объем: 13 литров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ВУ-12-«Я-ФП»-02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Модель с цифровой панелью и элементами управления. Объем: 21 литр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ВУ-12-«Я-ФП»-03.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Модель с цифровой панелью и элементами управления. Объем: 27,5 литров</a:t>
            </a:r>
          </a:p>
          <a:p>
            <a:pPr marL="0" indent="3556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Ультразвуковые ванны.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200024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ваннах предусмотрен таймер задания времени процедуры обработки, обеспечивающий контроль времени обработки инструментов, и регулятор температуры, обеспечивающий контроль температуры жидкости в полезном объеме рабочей емкости в процессе обработки инструментов. 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4282" y="364331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4282" y="435769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4282" y="5000636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467352"/>
            <a:ext cx="2283507" cy="1390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394296"/>
            <a:ext cx="2071702" cy="146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166426"/>
            <a:ext cx="1571604" cy="169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258017" y="2071678"/>
            <a:ext cx="8627966" cy="3786214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ВУ-12-«Я-ФП»-04.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одновременной очистки инструмента, содержащего полости и каналы и обычного инструмента. Самостоятельное наполнение ёмкости водой и слив. Автоматическое отключение набора жидкости при достижении необходимого рабочего уровня. Объем: 26 литров</a:t>
            </a:r>
          </a:p>
          <a:p>
            <a:pPr marL="0" indent="3556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любых программ мойки, снятие отчета 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USB.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Ультразвуковые ванны.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5720" y="2285992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24955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05301"/>
            <a:ext cx="2087308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429000"/>
            <a:ext cx="6341950" cy="2857520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Стерилизатор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Ферропласт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5л.</a:t>
            </a:r>
          </a:p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Стерилизатор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Ферропласт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10л.</a:t>
            </a:r>
          </a:p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Стерилизатор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Ферропласт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20л.</a:t>
            </a:r>
          </a:p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Стерилизатор Ферропласт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Премиум.</a:t>
            </a:r>
          </a:p>
          <a:p>
            <a:pPr marL="0" lv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Облегченный вариант исполнения;</a:t>
            </a:r>
          </a:p>
          <a:p>
            <a:pPr marL="0" lv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Уменьшение времени выхода на рабочий режим и времени остывания;</a:t>
            </a:r>
          </a:p>
          <a:p>
            <a:pPr marL="0" lv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Увеличение поверхности для стерилизуемого инструмента  на 50%;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Стерилизаторы.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r="8822"/>
          <a:stretch>
            <a:fillRect/>
          </a:stretch>
        </p:blipFill>
        <p:spPr bwMode="auto">
          <a:xfrm>
            <a:off x="6715108" y="1500174"/>
            <a:ext cx="2214610" cy="237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1928802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Предназначен для  воздушной стерилизации термическим способом маникюрного инструмента,  посуды из стекла и прочих косметических аксессуаров, теплоустойчивых до 200°С.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5720" y="364331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5720" y="400050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5720" y="435769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5720" y="471488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16952" r="26562" b="11592"/>
          <a:stretch/>
        </p:blipFill>
        <p:spPr>
          <a:xfrm>
            <a:off x="6760072" y="4077072"/>
            <a:ext cx="209036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311545" y="3799577"/>
            <a:ext cx="4836519" cy="1573639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КБ-03-«Я-ФП».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Настольный вариант с возможностью крепления на стену. Простое управление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выкл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Вес камеры не более 15 кг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Камеры бактерицидные.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385" y="2132856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Предназначены для сохранения стерильности предварительно очищенных материалов при помощи ультрафиолета  с целью предотвращения их вторичной контаминации микроорганизмами. Чистота оборудования сохраняется до 7 дней.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 t="4167" b="4167"/>
          <a:stretch>
            <a:fillRect/>
          </a:stretch>
        </p:blipFill>
        <p:spPr bwMode="auto">
          <a:xfrm>
            <a:off x="5329459" y="3573016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Прямая со стрелкой 10"/>
          <p:cNvCxnSpPr/>
          <p:nvPr/>
        </p:nvCxnSpPr>
        <p:spPr>
          <a:xfrm>
            <a:off x="311545" y="400506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8" y="2285992"/>
            <a:ext cx="8715404" cy="428817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714908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Ферропласт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Медикал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Ferroplast.ru</a:t>
            </a:r>
          </a:p>
          <a:p>
            <a:pPr algn="just"/>
            <a:r>
              <a:rPr lang="en-US" sz="18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Ferroplast@mail.ru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Офис продаж: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г.Ярославль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пр-кт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17а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8001024" y="478632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715272" y="521495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072330" y="5000636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286512" y="557214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643570" y="528638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214810" y="492919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643306" y="478632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857620" y="542926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143240" y="507207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571736" y="471488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000232" y="442913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214546" y="564357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857356" y="557214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928794" y="507207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428728" y="4286256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1000100" y="471488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857224" y="5715016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142976" y="514351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081194" y="522447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3929058" y="600076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1500166" y="471488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571604" y="514351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1357290" y="557214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5-конечная звезда 50"/>
          <p:cNvSpPr/>
          <p:nvPr/>
        </p:nvSpPr>
        <p:spPr>
          <a:xfrm>
            <a:off x="2643174" y="521495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5-конечная звезда 51"/>
          <p:cNvSpPr/>
          <p:nvPr/>
        </p:nvSpPr>
        <p:spPr>
          <a:xfrm>
            <a:off x="714348" y="6072206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>
            <a:off x="1714480" y="450057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5-конечная звезда 53"/>
          <p:cNvSpPr/>
          <p:nvPr/>
        </p:nvSpPr>
        <p:spPr>
          <a:xfrm>
            <a:off x="3000364" y="471488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5-конечная звезда 54"/>
          <p:cNvSpPr/>
          <p:nvPr/>
        </p:nvSpPr>
        <p:spPr>
          <a:xfrm>
            <a:off x="2714612" y="5643578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5-конечная звезда 55"/>
          <p:cNvSpPr/>
          <p:nvPr/>
        </p:nvSpPr>
        <p:spPr>
          <a:xfrm>
            <a:off x="2928926" y="557214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5-конечная звезда 56"/>
          <p:cNvSpPr/>
          <p:nvPr/>
        </p:nvSpPr>
        <p:spPr>
          <a:xfrm>
            <a:off x="3286116" y="5643578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>
            <a:off x="3643306" y="5715016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5-конечная звезда 58"/>
          <p:cNvSpPr/>
          <p:nvPr/>
        </p:nvSpPr>
        <p:spPr>
          <a:xfrm>
            <a:off x="4214810" y="621508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5-конечная звезда 59"/>
          <p:cNvSpPr/>
          <p:nvPr/>
        </p:nvSpPr>
        <p:spPr>
          <a:xfrm>
            <a:off x="4214810" y="578645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785786" y="514351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5857884" y="557214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5-конечная звезда 62"/>
          <p:cNvSpPr/>
          <p:nvPr/>
        </p:nvSpPr>
        <p:spPr>
          <a:xfrm>
            <a:off x="4929190" y="614364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2786050" y="442913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5-конечная звезда 64"/>
          <p:cNvSpPr/>
          <p:nvPr/>
        </p:nvSpPr>
        <p:spPr>
          <a:xfrm>
            <a:off x="1652566" y="486728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5-конечная звезда 65"/>
          <p:cNvSpPr/>
          <p:nvPr/>
        </p:nvSpPr>
        <p:spPr>
          <a:xfrm>
            <a:off x="1285852" y="485776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7474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715040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Спасибо за внимание!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3143240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О компании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214554"/>
            <a:ext cx="3984496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Специализация: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Обеззараживание воздуха;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Обеззараживание различных поверхностей;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Поддержка стерильности инструментов и материалов в медицинской практике и косметологии;</a:t>
            </a:r>
          </a:p>
          <a:p>
            <a:pPr lvl="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Предстерилизационная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очистка инструмента различной степени сложности;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Аспирация органических жидкостей, получения дистиллированной воды и т.д.</a:t>
            </a:r>
          </a:p>
          <a:p>
            <a:pPr>
              <a:buNone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150017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Ферропласт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Медикал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– компания, занимающаяся производством специализированного медицинского оборудования.</a:t>
            </a:r>
          </a:p>
        </p:txBody>
      </p:sp>
      <p:pic>
        <p:nvPicPr>
          <p:cNvPr id="10" name="Рисунок 9" descr="ccc9b1ab72e60a73964927d56b8bcf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285992"/>
            <a:ext cx="3643338" cy="400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8" y="2285992"/>
            <a:ext cx="8715404" cy="4288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3143240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География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7149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Предприятие активно развивается в течение 20 лет.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2019 год мы присутствуем в 85 регионах России, а также в Казахстане, Узбекистане, Азербайджане, Киргизии и Беларуси.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конечная звезда 8"/>
          <p:cNvSpPr/>
          <p:nvPr/>
        </p:nvSpPr>
        <p:spPr>
          <a:xfrm>
            <a:off x="8001024" y="478632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715272" y="521495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072330" y="5000636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286512" y="557214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643570" y="528638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214810" y="492919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643306" y="478632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857620" y="542926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143240" y="507207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571736" y="471488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000232" y="442913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214546" y="564357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857356" y="5572140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928794" y="507207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428728" y="4286256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1000100" y="471488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857224" y="5715016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142976" y="5143512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081194" y="5224474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3929058" y="6000768"/>
            <a:ext cx="214314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1500166" y="471488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571604" y="514351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1357290" y="557214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5-конечная звезда 50"/>
          <p:cNvSpPr/>
          <p:nvPr/>
        </p:nvSpPr>
        <p:spPr>
          <a:xfrm>
            <a:off x="2643174" y="521495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5-конечная звезда 51"/>
          <p:cNvSpPr/>
          <p:nvPr/>
        </p:nvSpPr>
        <p:spPr>
          <a:xfrm>
            <a:off x="714348" y="6072206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>
            <a:off x="1714480" y="450057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5-конечная звезда 53"/>
          <p:cNvSpPr/>
          <p:nvPr/>
        </p:nvSpPr>
        <p:spPr>
          <a:xfrm>
            <a:off x="3000364" y="471488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5-конечная звезда 54"/>
          <p:cNvSpPr/>
          <p:nvPr/>
        </p:nvSpPr>
        <p:spPr>
          <a:xfrm>
            <a:off x="2714612" y="5643578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5-конечная звезда 55"/>
          <p:cNvSpPr/>
          <p:nvPr/>
        </p:nvSpPr>
        <p:spPr>
          <a:xfrm>
            <a:off x="2928926" y="557214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5-конечная звезда 56"/>
          <p:cNvSpPr/>
          <p:nvPr/>
        </p:nvSpPr>
        <p:spPr>
          <a:xfrm>
            <a:off x="3286116" y="5643578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>
            <a:off x="3643306" y="5715016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5-конечная звезда 58"/>
          <p:cNvSpPr/>
          <p:nvPr/>
        </p:nvSpPr>
        <p:spPr>
          <a:xfrm>
            <a:off x="4214810" y="621508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5-конечная звезда 59"/>
          <p:cNvSpPr/>
          <p:nvPr/>
        </p:nvSpPr>
        <p:spPr>
          <a:xfrm>
            <a:off x="4214810" y="578645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785786" y="514351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5857884" y="557214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5-конечная звезда 62"/>
          <p:cNvSpPr/>
          <p:nvPr/>
        </p:nvSpPr>
        <p:spPr>
          <a:xfrm>
            <a:off x="4929190" y="614364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2786050" y="4429132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5-конечная звезда 64"/>
          <p:cNvSpPr/>
          <p:nvPr/>
        </p:nvSpPr>
        <p:spPr>
          <a:xfrm>
            <a:off x="1652566" y="4867284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5-конечная звезда 65"/>
          <p:cNvSpPr/>
          <p:nvPr/>
        </p:nvSpPr>
        <p:spPr>
          <a:xfrm>
            <a:off x="1285852" y="4857760"/>
            <a:ext cx="214314" cy="14287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Преимущества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industrial-vector-factory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2438405" cy="2438405"/>
          </a:xfrm>
          <a:prstGeom prst="rect">
            <a:avLst/>
          </a:prstGeom>
        </p:spPr>
      </p:pic>
      <p:pic>
        <p:nvPicPr>
          <p:cNvPr id="13" name="Рисунок 12" descr="7cb5b22f350b34f57fa02fe7c3fa0e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643196"/>
            <a:ext cx="1214446" cy="1216924"/>
          </a:xfrm>
          <a:prstGeom prst="rect">
            <a:avLst/>
          </a:prstGeom>
        </p:spPr>
      </p:pic>
      <p:pic>
        <p:nvPicPr>
          <p:cNvPr id="14" name="Рисунок 13" descr="img_620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876"/>
            <a:ext cx="1566844" cy="1571636"/>
          </a:xfrm>
          <a:prstGeom prst="rect">
            <a:avLst/>
          </a:prstGeom>
        </p:spPr>
      </p:pic>
      <p:pic>
        <p:nvPicPr>
          <p:cNvPr id="16" name="Рисунок 15" descr="Sinnbild_LKW_svg.png.06641bb9f65006d6d707e1c2c876adb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714488"/>
            <a:ext cx="2143140" cy="1071570"/>
          </a:xfrm>
          <a:prstGeom prst="rect">
            <a:avLst/>
          </a:prstGeom>
        </p:spPr>
      </p:pic>
      <p:pic>
        <p:nvPicPr>
          <p:cNvPr id="17" name="Рисунок 16" descr="silhouette-3186602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2426" y="3571876"/>
            <a:ext cx="859442" cy="1718884"/>
          </a:xfrm>
          <a:prstGeom prst="rect">
            <a:avLst/>
          </a:prstGeom>
        </p:spPr>
      </p:pic>
      <p:pic>
        <p:nvPicPr>
          <p:cNvPr id="18" name="Рисунок 17" descr="rijR6b7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58" y="3571876"/>
            <a:ext cx="1712369" cy="1714512"/>
          </a:xfrm>
          <a:prstGeom prst="rect">
            <a:avLst/>
          </a:prstGeom>
        </p:spPr>
      </p:pic>
      <p:pic>
        <p:nvPicPr>
          <p:cNvPr id="20" name="Рисунок 19" descr="677261_man_512x51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892" y="3571876"/>
            <a:ext cx="1571636" cy="1571636"/>
          </a:xfrm>
          <a:prstGeom prst="rect">
            <a:avLst/>
          </a:prstGeom>
        </p:spPr>
      </p:pic>
      <p:pic>
        <p:nvPicPr>
          <p:cNvPr id="21" name="Рисунок 20" descr="103-51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36" y="1500174"/>
            <a:ext cx="1214446" cy="12144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5720" y="272111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Заводское качество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108" y="272111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Прочная упаковка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248" y="272111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по личным ТЗ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272111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Удобная логистика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8" y="542926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Лояльные цены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7422" y="542926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Персональный менеджер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542926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Помощь в тендерах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5140" y="542926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Маркетинг сопровождение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6556264" cy="4500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Система для обеззараживания помещений медицинского назначения в режиме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рецикруляции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. Предназначены для очистки воздуха с целью создания условий для предотвращения распространения вредоносных бактерий и вирусов в присутствии людей, растений и животных.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РБ-06-«Я-ФП»-01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.Двухламповый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рециркулятор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электронным блоком управления и цифровым дисплеем, показывающим текущее время и время наработки ламп.  Для помещений I-V категорий объемом до 75 м³. Мощность ламп: 30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РБ-07-«Я-ФП»-01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.Двухламповый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рециркулятор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лампы по 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электронный блок управления и цифровой дисплей. Для помещений категории II-V объемом до 50 м³. 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Облучатели-рециркуляторы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закрытого типа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572008"/>
            <a:ext cx="1789033" cy="207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000240"/>
            <a:ext cx="181327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Прямая со стрелкой 9"/>
          <p:cNvCxnSpPr/>
          <p:nvPr/>
        </p:nvCxnSpPr>
        <p:spPr>
          <a:xfrm>
            <a:off x="285720" y="3786190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5720" y="5357826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6341950" cy="428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Время непрерывной работы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рециркулятора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более 7 суток. Перерыв между включениями не регламентирован. Средняя наработка на отказ не менее 1500 часов. Средний срок службы не менее 5 лет.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РБ-18-«Я-ФП»-01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Двухламповый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рециркулятор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простейшей системой управления (кнопки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выкл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помещений I-V категорий объемом до 75 м³. Мощность ламп: 30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РБ-18-«Я-ФП»-02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Двухламповый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рециркулятор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простейшей системой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(кнопки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выкл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помещений категории II-V объемом до 50 м³. Мощность ламп: 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Облучатели-рециркуляторы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закрытого типа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214"/>
          <a:stretch>
            <a:fillRect/>
          </a:stretch>
        </p:blipFill>
        <p:spPr bwMode="auto">
          <a:xfrm>
            <a:off x="6786578" y="1928802"/>
            <a:ext cx="198756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t="3589"/>
          <a:stretch>
            <a:fillRect/>
          </a:stretch>
        </p:blipFill>
        <p:spPr bwMode="auto">
          <a:xfrm>
            <a:off x="6786578" y="4286256"/>
            <a:ext cx="19907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>
            <a:off x="285720" y="3429000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5720" y="4786322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71678"/>
            <a:ext cx="6484826" cy="42148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Рециркуляторы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поколения 20 отличаются наличием 3 ламп, наличием блока управления и расширенным цифровым дисплеем (на котором отображаются время наработки ламп и датчики неисправностей – вентиляторов и ламп). В комплекте предоставляются фильтры. Легкость в эксплуатации (самостоятельная замена фильтров и ламп), низкий уровень шума и высокая производительность.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РБ-20-«Я-ФП»-01.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лампы по 30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помещений I-V категорий объемом до 100 м³.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РБ-20-«Я-ФП»-02.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лампы по 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помещений I-V категорий объемом до 100 м³.</a:t>
            </a:r>
          </a:p>
          <a:p>
            <a:pPr marL="0" indent="35560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Облучатели-рециркуляторы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закрытого типа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b="5263"/>
          <a:stretch>
            <a:fillRect/>
          </a:stretch>
        </p:blipFill>
        <p:spPr bwMode="auto">
          <a:xfrm>
            <a:off x="7072330" y="1928802"/>
            <a:ext cx="1754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357694"/>
            <a:ext cx="1769600" cy="207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>
            <a:off x="285720" y="4786322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5720" y="542926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214686"/>
            <a:ext cx="5484694" cy="3071834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ВУ-09-«Я-ФП»-01.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Самая простая модель в линейке. Нержавеющая сталь, встроенный таймер электромеханического типа, максимально возможный интервал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очистки:  120 минут. Объем: 0,8 литров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ВУ-09-«Я-ФП»-02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Нержавеющая сталь, встроенный таймером электромеханического типа, максимально возможный интервал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очистки:  120 минут. Объем 1,7 литров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Ультразвуковые ванны.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2000240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Устройство для создания кавитации в жидкости, налитой в ванну. Обычно применяется для ультразвуковой очистки твёрдых тел в моющих растворах.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5720" y="3429000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5720" y="5000636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55" y="1428736"/>
            <a:ext cx="235519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 l="3947" t="2806" r="2302"/>
          <a:stretch>
            <a:fillRect/>
          </a:stretch>
        </p:blipFill>
        <p:spPr bwMode="auto">
          <a:xfrm>
            <a:off x="6643702" y="3992971"/>
            <a:ext cx="2286016" cy="286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4000528" cy="857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brima" pitchFamily="2" charset="0"/>
                <a:cs typeface="Ebrima" pitchFamily="2" charset="0"/>
              </a:rPr>
              <a:t>Ассортимент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1833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2"/>
          <p:cNvSpPr>
            <a:spLocks noGrp="1"/>
          </p:cNvSpPr>
          <p:nvPr>
            <p:ph sz="quarter" idx="1"/>
          </p:nvPr>
        </p:nvSpPr>
        <p:spPr>
          <a:xfrm>
            <a:off x="258017" y="2786058"/>
            <a:ext cx="8627966" cy="3071834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ВУ-09-«Я-ФП»-03.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Модель с цифровой панелью и элементами управления. Добавлен сливной кран дренажа отработанного моющего раствора, регулятор температуры. Объем: 2,7 литров</a:t>
            </a:r>
          </a:p>
          <a:p>
            <a:pPr marL="0" indent="3556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ВУ-09-«Я-ФП»-04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Цифровая панель, сливной кран отработанного моющего раствора, регулятор температуры. Объем: 5,6 литров</a:t>
            </a:r>
          </a:p>
          <a:p>
            <a:pPr marL="0" indent="3556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150017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Ультразвуковые ванны.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200024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Устройство для создания кавитации в жидкости, налитой в ванну. Обычно применяется для ультразвуковой очистки твёрдых тел в моющих растворах.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5720" y="3000372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5720" y="4000504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654700"/>
            <a:ext cx="2424110" cy="172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643446"/>
            <a:ext cx="2286016" cy="173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915</TotalTime>
  <Words>801</Words>
  <Application>Microsoft Office PowerPoint</Application>
  <PresentationFormat>Экран (4:3)</PresentationFormat>
  <Paragraphs>96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Презентация PowerPoint</vt:lpstr>
      <vt:lpstr>О компании</vt:lpstr>
      <vt:lpstr>География</vt:lpstr>
      <vt:lpstr>Преимущества</vt:lpstr>
      <vt:lpstr>Ассортимент</vt:lpstr>
      <vt:lpstr>Ассортимент</vt:lpstr>
      <vt:lpstr>Ассортимент</vt:lpstr>
      <vt:lpstr>Ассортимент</vt:lpstr>
      <vt:lpstr>Ассортимент</vt:lpstr>
      <vt:lpstr>Ассортимент</vt:lpstr>
      <vt:lpstr>Ассортимент</vt:lpstr>
      <vt:lpstr>Ассортимент</vt:lpstr>
      <vt:lpstr>Ассортимент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 Филатова</cp:lastModifiedBy>
  <cp:revision>83</cp:revision>
  <dcterms:created xsi:type="dcterms:W3CDTF">2019-05-16T07:43:08Z</dcterms:created>
  <dcterms:modified xsi:type="dcterms:W3CDTF">2020-04-27T20:40:28Z</dcterms:modified>
</cp:coreProperties>
</file>