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Lst>
  <p:sldSz cx="10080625" cy="7559675"/>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27" name="PlaceHolder 2"/>
          <p:cNvSpPr>
            <a:spLocks noGrp="1"/>
          </p:cNvSpPr>
          <p:nvPr>
            <p:ph type="body"/>
          </p:nvPr>
        </p:nvSpPr>
        <p:spPr>
          <a:xfrm>
            <a:off x="504000" y="3168000"/>
            <a:ext cx="9071640" cy="1751400"/>
          </a:xfrm>
          <a:prstGeom prst="rect">
            <a:avLst/>
          </a:prstGeom>
        </p:spPr>
        <p:txBody>
          <a:bodyPr lIns="0" tIns="0" rIns="0" bIns="0">
            <a:normAutofit/>
          </a:bodyPr>
          <a:lstStyle/>
          <a:p>
            <a:endParaRPr lang="ru-RU" sz="4259" b="0" strike="noStrike" spc="-1">
              <a:solidFill>
                <a:srgbClr val="FFFFFF"/>
              </a:solidFill>
              <a:latin typeface="Arial"/>
            </a:endParaRPr>
          </a:p>
        </p:txBody>
      </p:sp>
      <p:sp>
        <p:nvSpPr>
          <p:cNvPr id="28" name="PlaceHolder 3"/>
          <p:cNvSpPr>
            <a:spLocks noGrp="1"/>
          </p:cNvSpPr>
          <p:nvPr>
            <p:ph type="body"/>
          </p:nvPr>
        </p:nvSpPr>
        <p:spPr>
          <a:xfrm>
            <a:off x="504000" y="5086080"/>
            <a:ext cx="9071640" cy="1751400"/>
          </a:xfrm>
          <a:prstGeom prst="rect">
            <a:avLst/>
          </a:prstGeom>
        </p:spPr>
        <p:txBody>
          <a:bodyPr lIns="0" tIns="0" rIns="0" bIns="0">
            <a:normAutofit/>
          </a:bodyPr>
          <a:lstStyle/>
          <a:p>
            <a:endParaRPr lang="ru-RU" sz="4259" b="0" strike="noStrike" spc="-1">
              <a:solidFill>
                <a:srgbClr val="FFFFFF"/>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30" name="PlaceHolder 2"/>
          <p:cNvSpPr>
            <a:spLocks noGrp="1"/>
          </p:cNvSpPr>
          <p:nvPr>
            <p:ph type="body"/>
          </p:nvPr>
        </p:nvSpPr>
        <p:spPr>
          <a:xfrm>
            <a:off x="504000" y="316800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31" name="PlaceHolder 3"/>
          <p:cNvSpPr>
            <a:spLocks noGrp="1"/>
          </p:cNvSpPr>
          <p:nvPr>
            <p:ph type="body"/>
          </p:nvPr>
        </p:nvSpPr>
        <p:spPr>
          <a:xfrm>
            <a:off x="5152680" y="316800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32" name="PlaceHolder 4"/>
          <p:cNvSpPr>
            <a:spLocks noGrp="1"/>
          </p:cNvSpPr>
          <p:nvPr>
            <p:ph type="body"/>
          </p:nvPr>
        </p:nvSpPr>
        <p:spPr>
          <a:xfrm>
            <a:off x="504000" y="508608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33" name="PlaceHolder 5"/>
          <p:cNvSpPr>
            <a:spLocks noGrp="1"/>
          </p:cNvSpPr>
          <p:nvPr>
            <p:ph type="body"/>
          </p:nvPr>
        </p:nvSpPr>
        <p:spPr>
          <a:xfrm>
            <a:off x="5152680" y="508608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35" name="PlaceHolder 2"/>
          <p:cNvSpPr>
            <a:spLocks noGrp="1"/>
          </p:cNvSpPr>
          <p:nvPr>
            <p:ph type="body"/>
          </p:nvPr>
        </p:nvSpPr>
        <p:spPr>
          <a:xfrm>
            <a:off x="504000" y="3168000"/>
            <a:ext cx="292068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36" name="PlaceHolder 3"/>
          <p:cNvSpPr>
            <a:spLocks noGrp="1"/>
          </p:cNvSpPr>
          <p:nvPr>
            <p:ph type="body"/>
          </p:nvPr>
        </p:nvSpPr>
        <p:spPr>
          <a:xfrm>
            <a:off x="3571200" y="3168000"/>
            <a:ext cx="292068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37" name="PlaceHolder 4"/>
          <p:cNvSpPr>
            <a:spLocks noGrp="1"/>
          </p:cNvSpPr>
          <p:nvPr>
            <p:ph type="body"/>
          </p:nvPr>
        </p:nvSpPr>
        <p:spPr>
          <a:xfrm>
            <a:off x="6638040" y="3168000"/>
            <a:ext cx="292068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38" name="PlaceHolder 5"/>
          <p:cNvSpPr>
            <a:spLocks noGrp="1"/>
          </p:cNvSpPr>
          <p:nvPr>
            <p:ph type="body"/>
          </p:nvPr>
        </p:nvSpPr>
        <p:spPr>
          <a:xfrm>
            <a:off x="504000" y="5086080"/>
            <a:ext cx="292068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39" name="PlaceHolder 6"/>
          <p:cNvSpPr>
            <a:spLocks noGrp="1"/>
          </p:cNvSpPr>
          <p:nvPr>
            <p:ph type="body"/>
          </p:nvPr>
        </p:nvSpPr>
        <p:spPr>
          <a:xfrm>
            <a:off x="3571200" y="5086080"/>
            <a:ext cx="292068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40" name="PlaceHolder 7"/>
          <p:cNvSpPr>
            <a:spLocks noGrp="1"/>
          </p:cNvSpPr>
          <p:nvPr>
            <p:ph type="body"/>
          </p:nvPr>
        </p:nvSpPr>
        <p:spPr>
          <a:xfrm>
            <a:off x="6638040" y="5086080"/>
            <a:ext cx="292068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47" name="PlaceHolder 2"/>
          <p:cNvSpPr>
            <a:spLocks noGrp="1"/>
          </p:cNvSpPr>
          <p:nvPr>
            <p:ph type="subTitle"/>
          </p:nvPr>
        </p:nvSpPr>
        <p:spPr>
          <a:xfrm>
            <a:off x="504000" y="3168000"/>
            <a:ext cx="9071640" cy="3672000"/>
          </a:xfrm>
          <a:prstGeom prst="rect">
            <a:avLst/>
          </a:prstGeom>
        </p:spPr>
        <p:txBody>
          <a:bodyPr lIns="0" tIns="0" rIns="0" bIns="0" anchor="ctr">
            <a:spAutoFit/>
          </a:bodyPr>
          <a:lstStyle/>
          <a:p>
            <a:pPr algn="ctr"/>
            <a:endParaRPr lang="ru-RU" sz="3200" b="0" strike="noStrike" spc="-1">
              <a:solidFill>
                <a:srgbClr val="FFFFFF"/>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49" name="PlaceHolder 2"/>
          <p:cNvSpPr>
            <a:spLocks noGrp="1"/>
          </p:cNvSpPr>
          <p:nvPr>
            <p:ph type="body"/>
          </p:nvPr>
        </p:nvSpPr>
        <p:spPr>
          <a:xfrm>
            <a:off x="504000" y="3168000"/>
            <a:ext cx="9071640" cy="3672000"/>
          </a:xfrm>
          <a:prstGeom prst="rect">
            <a:avLst/>
          </a:prstGeom>
        </p:spPr>
        <p:txBody>
          <a:bodyPr lIns="0" tIns="0" rIns="0" bIns="0">
            <a:normAutofit/>
          </a:bodyPr>
          <a:lstStyle/>
          <a:p>
            <a:endParaRPr lang="ru-RU" sz="4259" b="0" strike="noStrike" spc="-1">
              <a:solidFill>
                <a:srgbClr val="FFFFFF"/>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51" name="PlaceHolder 2"/>
          <p:cNvSpPr>
            <a:spLocks noGrp="1"/>
          </p:cNvSpPr>
          <p:nvPr>
            <p:ph type="body"/>
          </p:nvPr>
        </p:nvSpPr>
        <p:spPr>
          <a:xfrm>
            <a:off x="504000" y="3168000"/>
            <a:ext cx="4426920" cy="3672000"/>
          </a:xfrm>
          <a:prstGeom prst="rect">
            <a:avLst/>
          </a:prstGeom>
        </p:spPr>
        <p:txBody>
          <a:bodyPr lIns="0" tIns="0" rIns="0" bIns="0">
            <a:normAutofit/>
          </a:bodyPr>
          <a:lstStyle/>
          <a:p>
            <a:endParaRPr lang="ru-RU" sz="4259" b="0" strike="noStrike" spc="-1">
              <a:solidFill>
                <a:srgbClr val="FFFFFF"/>
              </a:solidFill>
              <a:latin typeface="Arial"/>
            </a:endParaRPr>
          </a:p>
        </p:txBody>
      </p:sp>
      <p:sp>
        <p:nvSpPr>
          <p:cNvPr id="52" name="PlaceHolder 3"/>
          <p:cNvSpPr>
            <a:spLocks noGrp="1"/>
          </p:cNvSpPr>
          <p:nvPr>
            <p:ph type="body"/>
          </p:nvPr>
        </p:nvSpPr>
        <p:spPr>
          <a:xfrm>
            <a:off x="5152680" y="3168000"/>
            <a:ext cx="4426920" cy="3672000"/>
          </a:xfrm>
          <a:prstGeom prst="rect">
            <a:avLst/>
          </a:prstGeom>
        </p:spPr>
        <p:txBody>
          <a:bodyPr lIns="0" tIns="0" rIns="0" bIns="0">
            <a:normAutofit/>
          </a:bodyPr>
          <a:lstStyle/>
          <a:p>
            <a:endParaRPr lang="ru-RU" sz="4259" b="0" strike="noStrike" spc="-1">
              <a:solidFill>
                <a:srgbClr val="FFFFFF"/>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1080000"/>
            <a:ext cx="9071640" cy="8011440"/>
          </a:xfrm>
          <a:prstGeom prst="rect">
            <a:avLst/>
          </a:prstGeom>
        </p:spPr>
        <p:txBody>
          <a:bodyPr lIns="0" tIns="0" rIns="0" bIns="0" anchor="ctr">
            <a:spAutoFit/>
          </a:bodyPr>
          <a:lstStyle/>
          <a:p>
            <a:pPr algn="ctr"/>
            <a:endParaRPr lang="ru-RU" sz="3200" b="0" strike="noStrike" spc="-1">
              <a:solidFill>
                <a:srgbClr val="FFFFFF"/>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56" name="PlaceHolder 2"/>
          <p:cNvSpPr>
            <a:spLocks noGrp="1"/>
          </p:cNvSpPr>
          <p:nvPr>
            <p:ph type="body"/>
          </p:nvPr>
        </p:nvSpPr>
        <p:spPr>
          <a:xfrm>
            <a:off x="504000" y="316800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57" name="PlaceHolder 3"/>
          <p:cNvSpPr>
            <a:spLocks noGrp="1"/>
          </p:cNvSpPr>
          <p:nvPr>
            <p:ph type="body"/>
          </p:nvPr>
        </p:nvSpPr>
        <p:spPr>
          <a:xfrm>
            <a:off x="5152680" y="3168000"/>
            <a:ext cx="4426920" cy="3672000"/>
          </a:xfrm>
          <a:prstGeom prst="rect">
            <a:avLst/>
          </a:prstGeom>
        </p:spPr>
        <p:txBody>
          <a:bodyPr lIns="0" tIns="0" rIns="0" bIns="0">
            <a:normAutofit/>
          </a:bodyPr>
          <a:lstStyle/>
          <a:p>
            <a:endParaRPr lang="ru-RU" sz="4259" b="0" strike="noStrike" spc="-1">
              <a:solidFill>
                <a:srgbClr val="FFFFFF"/>
              </a:solidFill>
              <a:latin typeface="Arial"/>
            </a:endParaRPr>
          </a:p>
        </p:txBody>
      </p:sp>
      <p:sp>
        <p:nvSpPr>
          <p:cNvPr id="58" name="PlaceHolder 4"/>
          <p:cNvSpPr>
            <a:spLocks noGrp="1"/>
          </p:cNvSpPr>
          <p:nvPr>
            <p:ph type="body"/>
          </p:nvPr>
        </p:nvSpPr>
        <p:spPr>
          <a:xfrm>
            <a:off x="504000" y="508608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6" name="PlaceHolder 2"/>
          <p:cNvSpPr>
            <a:spLocks noGrp="1"/>
          </p:cNvSpPr>
          <p:nvPr>
            <p:ph type="subTitle"/>
          </p:nvPr>
        </p:nvSpPr>
        <p:spPr>
          <a:xfrm>
            <a:off x="504000" y="3168000"/>
            <a:ext cx="9071640" cy="3672000"/>
          </a:xfrm>
          <a:prstGeom prst="rect">
            <a:avLst/>
          </a:prstGeom>
        </p:spPr>
        <p:txBody>
          <a:bodyPr lIns="0" tIns="0" rIns="0" bIns="0" anchor="ctr">
            <a:spAutoFit/>
          </a:bodyPr>
          <a:lstStyle/>
          <a:p>
            <a:pPr algn="ctr"/>
            <a:endParaRPr lang="ru-RU" sz="3200" b="0" strike="noStrike" spc="-1">
              <a:solidFill>
                <a:srgbClr val="FFFFFF"/>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60" name="PlaceHolder 2"/>
          <p:cNvSpPr>
            <a:spLocks noGrp="1"/>
          </p:cNvSpPr>
          <p:nvPr>
            <p:ph type="body"/>
          </p:nvPr>
        </p:nvSpPr>
        <p:spPr>
          <a:xfrm>
            <a:off x="504000" y="3168000"/>
            <a:ext cx="4426920" cy="3672000"/>
          </a:xfrm>
          <a:prstGeom prst="rect">
            <a:avLst/>
          </a:prstGeom>
        </p:spPr>
        <p:txBody>
          <a:bodyPr lIns="0" tIns="0" rIns="0" bIns="0">
            <a:normAutofit/>
          </a:bodyPr>
          <a:lstStyle/>
          <a:p>
            <a:endParaRPr lang="ru-RU" sz="4259" b="0" strike="noStrike" spc="-1">
              <a:solidFill>
                <a:srgbClr val="FFFFFF"/>
              </a:solidFill>
              <a:latin typeface="Arial"/>
            </a:endParaRPr>
          </a:p>
        </p:txBody>
      </p:sp>
      <p:sp>
        <p:nvSpPr>
          <p:cNvPr id="61" name="PlaceHolder 3"/>
          <p:cNvSpPr>
            <a:spLocks noGrp="1"/>
          </p:cNvSpPr>
          <p:nvPr>
            <p:ph type="body"/>
          </p:nvPr>
        </p:nvSpPr>
        <p:spPr>
          <a:xfrm>
            <a:off x="5152680" y="316800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62" name="PlaceHolder 4"/>
          <p:cNvSpPr>
            <a:spLocks noGrp="1"/>
          </p:cNvSpPr>
          <p:nvPr>
            <p:ph type="body"/>
          </p:nvPr>
        </p:nvSpPr>
        <p:spPr>
          <a:xfrm>
            <a:off x="5152680" y="508608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64" name="PlaceHolder 2"/>
          <p:cNvSpPr>
            <a:spLocks noGrp="1"/>
          </p:cNvSpPr>
          <p:nvPr>
            <p:ph type="body"/>
          </p:nvPr>
        </p:nvSpPr>
        <p:spPr>
          <a:xfrm>
            <a:off x="504000" y="316800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65" name="PlaceHolder 3"/>
          <p:cNvSpPr>
            <a:spLocks noGrp="1"/>
          </p:cNvSpPr>
          <p:nvPr>
            <p:ph type="body"/>
          </p:nvPr>
        </p:nvSpPr>
        <p:spPr>
          <a:xfrm>
            <a:off x="5152680" y="316800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66" name="PlaceHolder 4"/>
          <p:cNvSpPr>
            <a:spLocks noGrp="1"/>
          </p:cNvSpPr>
          <p:nvPr>
            <p:ph type="body"/>
          </p:nvPr>
        </p:nvSpPr>
        <p:spPr>
          <a:xfrm>
            <a:off x="504000" y="5086080"/>
            <a:ext cx="9071640" cy="1751400"/>
          </a:xfrm>
          <a:prstGeom prst="rect">
            <a:avLst/>
          </a:prstGeom>
        </p:spPr>
        <p:txBody>
          <a:bodyPr lIns="0" tIns="0" rIns="0" bIns="0">
            <a:normAutofit/>
          </a:bodyPr>
          <a:lstStyle/>
          <a:p>
            <a:endParaRPr lang="ru-RU" sz="4259" b="0" strike="noStrike" spc="-1">
              <a:solidFill>
                <a:srgbClr val="FFFFFF"/>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68" name="PlaceHolder 2"/>
          <p:cNvSpPr>
            <a:spLocks noGrp="1"/>
          </p:cNvSpPr>
          <p:nvPr>
            <p:ph type="body"/>
          </p:nvPr>
        </p:nvSpPr>
        <p:spPr>
          <a:xfrm>
            <a:off x="504000" y="3168000"/>
            <a:ext cx="9071640" cy="1751400"/>
          </a:xfrm>
          <a:prstGeom prst="rect">
            <a:avLst/>
          </a:prstGeom>
        </p:spPr>
        <p:txBody>
          <a:bodyPr lIns="0" tIns="0" rIns="0" bIns="0">
            <a:normAutofit/>
          </a:bodyPr>
          <a:lstStyle/>
          <a:p>
            <a:endParaRPr lang="ru-RU" sz="4259" b="0" strike="noStrike" spc="-1">
              <a:solidFill>
                <a:srgbClr val="FFFFFF"/>
              </a:solidFill>
              <a:latin typeface="Arial"/>
            </a:endParaRPr>
          </a:p>
        </p:txBody>
      </p:sp>
      <p:sp>
        <p:nvSpPr>
          <p:cNvPr id="69" name="PlaceHolder 3"/>
          <p:cNvSpPr>
            <a:spLocks noGrp="1"/>
          </p:cNvSpPr>
          <p:nvPr>
            <p:ph type="body"/>
          </p:nvPr>
        </p:nvSpPr>
        <p:spPr>
          <a:xfrm>
            <a:off x="504000" y="5086080"/>
            <a:ext cx="9071640" cy="1751400"/>
          </a:xfrm>
          <a:prstGeom prst="rect">
            <a:avLst/>
          </a:prstGeom>
        </p:spPr>
        <p:txBody>
          <a:bodyPr lIns="0" tIns="0" rIns="0" bIns="0">
            <a:normAutofit/>
          </a:bodyPr>
          <a:lstStyle/>
          <a:p>
            <a:endParaRPr lang="ru-RU" sz="4259" b="0" strike="noStrike" spc="-1">
              <a:solidFill>
                <a:srgbClr val="FFFFFF"/>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71" name="PlaceHolder 2"/>
          <p:cNvSpPr>
            <a:spLocks noGrp="1"/>
          </p:cNvSpPr>
          <p:nvPr>
            <p:ph type="body"/>
          </p:nvPr>
        </p:nvSpPr>
        <p:spPr>
          <a:xfrm>
            <a:off x="504000" y="316800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72" name="PlaceHolder 3"/>
          <p:cNvSpPr>
            <a:spLocks noGrp="1"/>
          </p:cNvSpPr>
          <p:nvPr>
            <p:ph type="body"/>
          </p:nvPr>
        </p:nvSpPr>
        <p:spPr>
          <a:xfrm>
            <a:off x="5152680" y="316800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73" name="PlaceHolder 4"/>
          <p:cNvSpPr>
            <a:spLocks noGrp="1"/>
          </p:cNvSpPr>
          <p:nvPr>
            <p:ph type="body"/>
          </p:nvPr>
        </p:nvSpPr>
        <p:spPr>
          <a:xfrm>
            <a:off x="504000" y="508608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74" name="PlaceHolder 5"/>
          <p:cNvSpPr>
            <a:spLocks noGrp="1"/>
          </p:cNvSpPr>
          <p:nvPr>
            <p:ph type="body"/>
          </p:nvPr>
        </p:nvSpPr>
        <p:spPr>
          <a:xfrm>
            <a:off x="5152680" y="508608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76" name="PlaceHolder 2"/>
          <p:cNvSpPr>
            <a:spLocks noGrp="1"/>
          </p:cNvSpPr>
          <p:nvPr>
            <p:ph type="body"/>
          </p:nvPr>
        </p:nvSpPr>
        <p:spPr>
          <a:xfrm>
            <a:off x="504000" y="3168000"/>
            <a:ext cx="292068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77" name="PlaceHolder 3"/>
          <p:cNvSpPr>
            <a:spLocks noGrp="1"/>
          </p:cNvSpPr>
          <p:nvPr>
            <p:ph type="body"/>
          </p:nvPr>
        </p:nvSpPr>
        <p:spPr>
          <a:xfrm>
            <a:off x="3571200" y="3168000"/>
            <a:ext cx="292068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78" name="PlaceHolder 4"/>
          <p:cNvSpPr>
            <a:spLocks noGrp="1"/>
          </p:cNvSpPr>
          <p:nvPr>
            <p:ph type="body"/>
          </p:nvPr>
        </p:nvSpPr>
        <p:spPr>
          <a:xfrm>
            <a:off x="6638040" y="3168000"/>
            <a:ext cx="292068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79" name="PlaceHolder 5"/>
          <p:cNvSpPr>
            <a:spLocks noGrp="1"/>
          </p:cNvSpPr>
          <p:nvPr>
            <p:ph type="body"/>
          </p:nvPr>
        </p:nvSpPr>
        <p:spPr>
          <a:xfrm>
            <a:off x="504000" y="5086080"/>
            <a:ext cx="292068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80" name="PlaceHolder 6"/>
          <p:cNvSpPr>
            <a:spLocks noGrp="1"/>
          </p:cNvSpPr>
          <p:nvPr>
            <p:ph type="body"/>
          </p:nvPr>
        </p:nvSpPr>
        <p:spPr>
          <a:xfrm>
            <a:off x="3571200" y="5086080"/>
            <a:ext cx="292068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81" name="PlaceHolder 7"/>
          <p:cNvSpPr>
            <a:spLocks noGrp="1"/>
          </p:cNvSpPr>
          <p:nvPr>
            <p:ph type="body"/>
          </p:nvPr>
        </p:nvSpPr>
        <p:spPr>
          <a:xfrm>
            <a:off x="6638040" y="5086080"/>
            <a:ext cx="292068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8" name="PlaceHolder 2"/>
          <p:cNvSpPr>
            <a:spLocks noGrp="1"/>
          </p:cNvSpPr>
          <p:nvPr>
            <p:ph type="body"/>
          </p:nvPr>
        </p:nvSpPr>
        <p:spPr>
          <a:xfrm>
            <a:off x="504000" y="3168000"/>
            <a:ext cx="9071640" cy="3672000"/>
          </a:xfrm>
          <a:prstGeom prst="rect">
            <a:avLst/>
          </a:prstGeom>
        </p:spPr>
        <p:txBody>
          <a:bodyPr lIns="0" tIns="0" rIns="0" bIns="0">
            <a:normAutofit/>
          </a:bodyPr>
          <a:lstStyle/>
          <a:p>
            <a:endParaRPr lang="ru-RU" sz="4259" b="0" strike="noStrike" spc="-1">
              <a:solidFill>
                <a:srgbClr val="FFFFFF"/>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10" name="PlaceHolder 2"/>
          <p:cNvSpPr>
            <a:spLocks noGrp="1"/>
          </p:cNvSpPr>
          <p:nvPr>
            <p:ph type="body"/>
          </p:nvPr>
        </p:nvSpPr>
        <p:spPr>
          <a:xfrm>
            <a:off x="504000" y="3168000"/>
            <a:ext cx="4426920" cy="3672000"/>
          </a:xfrm>
          <a:prstGeom prst="rect">
            <a:avLst/>
          </a:prstGeom>
        </p:spPr>
        <p:txBody>
          <a:bodyPr lIns="0" tIns="0" rIns="0" bIns="0">
            <a:normAutofit/>
          </a:bodyPr>
          <a:lstStyle/>
          <a:p>
            <a:endParaRPr lang="ru-RU" sz="4259" b="0" strike="noStrike" spc="-1">
              <a:solidFill>
                <a:srgbClr val="FFFFFF"/>
              </a:solidFill>
              <a:latin typeface="Arial"/>
            </a:endParaRPr>
          </a:p>
        </p:txBody>
      </p:sp>
      <p:sp>
        <p:nvSpPr>
          <p:cNvPr id="11" name="PlaceHolder 3"/>
          <p:cNvSpPr>
            <a:spLocks noGrp="1"/>
          </p:cNvSpPr>
          <p:nvPr>
            <p:ph type="body"/>
          </p:nvPr>
        </p:nvSpPr>
        <p:spPr>
          <a:xfrm>
            <a:off x="5152680" y="3168000"/>
            <a:ext cx="4426920" cy="3672000"/>
          </a:xfrm>
          <a:prstGeom prst="rect">
            <a:avLst/>
          </a:prstGeom>
        </p:spPr>
        <p:txBody>
          <a:bodyPr lIns="0" tIns="0" rIns="0" bIns="0">
            <a:normAutofit/>
          </a:bodyPr>
          <a:lstStyle/>
          <a:p>
            <a:endParaRPr lang="ru-RU" sz="4259" b="0" strike="noStrike" spc="-1">
              <a:solidFill>
                <a:srgbClr val="FFFFFF"/>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1080000"/>
            <a:ext cx="9071640" cy="8011440"/>
          </a:xfrm>
          <a:prstGeom prst="rect">
            <a:avLst/>
          </a:prstGeom>
        </p:spPr>
        <p:txBody>
          <a:bodyPr lIns="0" tIns="0" rIns="0" bIns="0" anchor="ctr">
            <a:spAutoFit/>
          </a:bodyPr>
          <a:lstStyle/>
          <a:p>
            <a:pPr algn="ctr"/>
            <a:endParaRPr lang="ru-RU" sz="3200" b="0" strike="noStrike" spc="-1">
              <a:solidFill>
                <a:srgbClr val="FFFFFF"/>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15" name="PlaceHolder 2"/>
          <p:cNvSpPr>
            <a:spLocks noGrp="1"/>
          </p:cNvSpPr>
          <p:nvPr>
            <p:ph type="body"/>
          </p:nvPr>
        </p:nvSpPr>
        <p:spPr>
          <a:xfrm>
            <a:off x="504000" y="316800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16" name="PlaceHolder 3"/>
          <p:cNvSpPr>
            <a:spLocks noGrp="1"/>
          </p:cNvSpPr>
          <p:nvPr>
            <p:ph type="body"/>
          </p:nvPr>
        </p:nvSpPr>
        <p:spPr>
          <a:xfrm>
            <a:off x="5152680" y="3168000"/>
            <a:ext cx="4426920" cy="3672000"/>
          </a:xfrm>
          <a:prstGeom prst="rect">
            <a:avLst/>
          </a:prstGeom>
        </p:spPr>
        <p:txBody>
          <a:bodyPr lIns="0" tIns="0" rIns="0" bIns="0">
            <a:normAutofit/>
          </a:bodyPr>
          <a:lstStyle/>
          <a:p>
            <a:endParaRPr lang="ru-RU" sz="4259" b="0" strike="noStrike" spc="-1">
              <a:solidFill>
                <a:srgbClr val="FFFFFF"/>
              </a:solidFill>
              <a:latin typeface="Arial"/>
            </a:endParaRPr>
          </a:p>
        </p:txBody>
      </p:sp>
      <p:sp>
        <p:nvSpPr>
          <p:cNvPr id="17" name="PlaceHolder 4"/>
          <p:cNvSpPr>
            <a:spLocks noGrp="1"/>
          </p:cNvSpPr>
          <p:nvPr>
            <p:ph type="body"/>
          </p:nvPr>
        </p:nvSpPr>
        <p:spPr>
          <a:xfrm>
            <a:off x="504000" y="508608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19" name="PlaceHolder 2"/>
          <p:cNvSpPr>
            <a:spLocks noGrp="1"/>
          </p:cNvSpPr>
          <p:nvPr>
            <p:ph type="body"/>
          </p:nvPr>
        </p:nvSpPr>
        <p:spPr>
          <a:xfrm>
            <a:off x="504000" y="3168000"/>
            <a:ext cx="4426920" cy="3672000"/>
          </a:xfrm>
          <a:prstGeom prst="rect">
            <a:avLst/>
          </a:prstGeom>
        </p:spPr>
        <p:txBody>
          <a:bodyPr lIns="0" tIns="0" rIns="0" bIns="0">
            <a:normAutofit/>
          </a:bodyPr>
          <a:lstStyle/>
          <a:p>
            <a:endParaRPr lang="ru-RU" sz="4259" b="0" strike="noStrike" spc="-1">
              <a:solidFill>
                <a:srgbClr val="FFFFFF"/>
              </a:solidFill>
              <a:latin typeface="Arial"/>
            </a:endParaRPr>
          </a:p>
        </p:txBody>
      </p:sp>
      <p:sp>
        <p:nvSpPr>
          <p:cNvPr id="20" name="PlaceHolder 3"/>
          <p:cNvSpPr>
            <a:spLocks noGrp="1"/>
          </p:cNvSpPr>
          <p:nvPr>
            <p:ph type="body"/>
          </p:nvPr>
        </p:nvSpPr>
        <p:spPr>
          <a:xfrm>
            <a:off x="5152680" y="316800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21" name="PlaceHolder 4"/>
          <p:cNvSpPr>
            <a:spLocks noGrp="1"/>
          </p:cNvSpPr>
          <p:nvPr>
            <p:ph type="body"/>
          </p:nvPr>
        </p:nvSpPr>
        <p:spPr>
          <a:xfrm>
            <a:off x="5152680" y="508608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1080000"/>
            <a:ext cx="9071640" cy="1728000"/>
          </a:xfrm>
          <a:prstGeom prst="rect">
            <a:avLst/>
          </a:prstGeom>
        </p:spPr>
        <p:txBody>
          <a:bodyPr lIns="0" tIns="0" rIns="0" bIns="0" anchor="ctr">
            <a:spAutoFit/>
          </a:bodyPr>
          <a:lstStyle/>
          <a:p>
            <a:pPr algn="ctr"/>
            <a:endParaRPr lang="ru-RU" sz="5859" b="0" strike="noStrike" spc="-1">
              <a:solidFill>
                <a:srgbClr val="FFFFFF"/>
              </a:solidFill>
              <a:latin typeface="Arial"/>
            </a:endParaRPr>
          </a:p>
        </p:txBody>
      </p:sp>
      <p:sp>
        <p:nvSpPr>
          <p:cNvPr id="23" name="PlaceHolder 2"/>
          <p:cNvSpPr>
            <a:spLocks noGrp="1"/>
          </p:cNvSpPr>
          <p:nvPr>
            <p:ph type="body"/>
          </p:nvPr>
        </p:nvSpPr>
        <p:spPr>
          <a:xfrm>
            <a:off x="504000" y="316800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24" name="PlaceHolder 3"/>
          <p:cNvSpPr>
            <a:spLocks noGrp="1"/>
          </p:cNvSpPr>
          <p:nvPr>
            <p:ph type="body"/>
          </p:nvPr>
        </p:nvSpPr>
        <p:spPr>
          <a:xfrm>
            <a:off x="5152680" y="3168000"/>
            <a:ext cx="4426920" cy="1751400"/>
          </a:xfrm>
          <a:prstGeom prst="rect">
            <a:avLst/>
          </a:prstGeom>
        </p:spPr>
        <p:txBody>
          <a:bodyPr lIns="0" tIns="0" rIns="0" bIns="0">
            <a:normAutofit fontScale="43000"/>
          </a:bodyPr>
          <a:lstStyle/>
          <a:p>
            <a:endParaRPr lang="ru-RU" sz="4259" b="0" strike="noStrike" spc="-1">
              <a:solidFill>
                <a:srgbClr val="FFFFFF"/>
              </a:solidFill>
              <a:latin typeface="Arial"/>
            </a:endParaRPr>
          </a:p>
        </p:txBody>
      </p:sp>
      <p:sp>
        <p:nvSpPr>
          <p:cNvPr id="25" name="PlaceHolder 4"/>
          <p:cNvSpPr>
            <a:spLocks noGrp="1"/>
          </p:cNvSpPr>
          <p:nvPr>
            <p:ph type="body"/>
          </p:nvPr>
        </p:nvSpPr>
        <p:spPr>
          <a:xfrm>
            <a:off x="504000" y="5086080"/>
            <a:ext cx="9071640" cy="1751400"/>
          </a:xfrm>
          <a:prstGeom prst="rect">
            <a:avLst/>
          </a:prstGeom>
        </p:spPr>
        <p:txBody>
          <a:bodyPr lIns="0" tIns="0" rIns="0" bIns="0">
            <a:normAutofit/>
          </a:bodyPr>
          <a:lstStyle/>
          <a:p>
            <a:endParaRPr lang="ru-RU" sz="4259" b="0" strike="noStrike" spc="-1">
              <a:solidFill>
                <a:srgbClr val="FFFFFF"/>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1080000"/>
            <a:ext cx="9071640" cy="1728000"/>
          </a:xfrm>
          <a:prstGeom prst="rect">
            <a:avLst/>
          </a:prstGeom>
        </p:spPr>
        <p:txBody>
          <a:bodyPr lIns="0" tIns="0" rIns="0" bIns="0" anchor="ctr">
            <a:noAutofit/>
          </a:bodyPr>
          <a:lstStyle/>
          <a:p>
            <a:pPr algn="ctr"/>
            <a:r>
              <a:rPr lang="ru-RU" sz="5859" b="0" strike="noStrike" spc="-1">
                <a:solidFill>
                  <a:srgbClr val="FFFFFF"/>
                </a:solidFill>
                <a:latin typeface="Arial"/>
              </a:rPr>
              <a:t>Для правки текста заглавия щёлкните мышью</a:t>
            </a:r>
          </a:p>
        </p:txBody>
      </p:sp>
      <p:sp>
        <p:nvSpPr>
          <p:cNvPr id="6" name="PlaceHolder 2"/>
          <p:cNvSpPr>
            <a:spLocks noGrp="1"/>
          </p:cNvSpPr>
          <p:nvPr>
            <p:ph type="body"/>
          </p:nvPr>
        </p:nvSpPr>
        <p:spPr>
          <a:xfrm>
            <a:off x="504000" y="3168000"/>
            <a:ext cx="9071640" cy="3672000"/>
          </a:xfrm>
          <a:prstGeom prst="rect">
            <a:avLst/>
          </a:prstGeom>
        </p:spPr>
        <p:txBody>
          <a:bodyPr lIns="0" tIns="0" rIns="0" bIns="0">
            <a:normAutofit fontScale="35000"/>
          </a:bodyPr>
          <a:lstStyle/>
          <a:p>
            <a:pPr marL="432000" indent="-324000">
              <a:spcBef>
                <a:spcPts val="1888"/>
              </a:spcBef>
              <a:buClr>
                <a:srgbClr val="FFFFFF"/>
              </a:buClr>
              <a:buSzPct val="45000"/>
              <a:buFont typeface="Wingdings" charset="2"/>
              <a:buChar char=""/>
            </a:pPr>
            <a:r>
              <a:rPr lang="ru-RU" sz="4259" b="0" strike="noStrike" spc="-1">
                <a:solidFill>
                  <a:srgbClr val="FFFFFF"/>
                </a:solidFill>
                <a:latin typeface="Arial"/>
              </a:rPr>
              <a:t>Для правки структуры щёлкните мышью</a:t>
            </a:r>
          </a:p>
          <a:p>
            <a:pPr marL="864000" lvl="1" indent="-324000">
              <a:spcBef>
                <a:spcPts val="1511"/>
              </a:spcBef>
              <a:buClr>
                <a:srgbClr val="FFFFFF"/>
              </a:buClr>
              <a:buSzPct val="75000"/>
              <a:buFont typeface="Symbol" charset="2"/>
              <a:buChar char=""/>
            </a:pPr>
            <a:r>
              <a:rPr lang="ru-RU" sz="4259" b="0" strike="noStrike" spc="-1">
                <a:solidFill>
                  <a:srgbClr val="FFFFFF"/>
                </a:solidFill>
                <a:latin typeface="Arial"/>
              </a:rPr>
              <a:t>Второй уровень структуры</a:t>
            </a:r>
          </a:p>
          <a:p>
            <a:pPr marL="1296000" lvl="2" indent="-288000">
              <a:spcBef>
                <a:spcPts val="1134"/>
              </a:spcBef>
              <a:buClr>
                <a:srgbClr val="FFFFFF"/>
              </a:buClr>
              <a:buSzPct val="45000"/>
              <a:buFont typeface="Wingdings" charset="2"/>
              <a:buChar char=""/>
            </a:pPr>
            <a:r>
              <a:rPr lang="ru-RU" sz="4259" b="0" strike="noStrike" spc="-1">
                <a:solidFill>
                  <a:srgbClr val="FFFFFF"/>
                </a:solidFill>
                <a:latin typeface="Arial"/>
              </a:rPr>
              <a:t>Третий уровень структуры</a:t>
            </a:r>
          </a:p>
          <a:p>
            <a:pPr marL="1728000" lvl="3" indent="-216000">
              <a:spcBef>
                <a:spcPts val="754"/>
              </a:spcBef>
              <a:buClr>
                <a:srgbClr val="FFFFFF"/>
              </a:buClr>
              <a:buSzPct val="75000"/>
              <a:buFont typeface="Symbol" charset="2"/>
              <a:buChar char=""/>
            </a:pPr>
            <a:r>
              <a:rPr lang="ru-RU" sz="4259" b="0" strike="noStrike" spc="-1">
                <a:solidFill>
                  <a:srgbClr val="FFFFFF"/>
                </a:solidFill>
                <a:latin typeface="Arial"/>
              </a:rPr>
              <a:t>Четвёртый уровень структуры</a:t>
            </a:r>
          </a:p>
          <a:p>
            <a:pPr marL="2160000" lvl="4" indent="-216000">
              <a:spcBef>
                <a:spcPts val="377"/>
              </a:spcBef>
              <a:buClr>
                <a:srgbClr val="FFFFFF"/>
              </a:buClr>
              <a:buSzPct val="45000"/>
              <a:buFont typeface="Wingdings" charset="2"/>
              <a:buChar char=""/>
            </a:pPr>
            <a:r>
              <a:rPr lang="ru-RU" sz="4259" b="0" strike="noStrike" spc="-1">
                <a:solidFill>
                  <a:srgbClr val="FFFFFF"/>
                </a:solidFill>
                <a:latin typeface="Arial"/>
              </a:rPr>
              <a:t>Пятый уровень структуры</a:t>
            </a:r>
          </a:p>
          <a:p>
            <a:pPr marL="2592000" lvl="5" indent="-216000">
              <a:spcBef>
                <a:spcPts val="377"/>
              </a:spcBef>
              <a:buClr>
                <a:srgbClr val="FFFFFF"/>
              </a:buClr>
              <a:buSzPct val="45000"/>
              <a:buFont typeface="Wingdings" charset="2"/>
              <a:buChar char=""/>
            </a:pPr>
            <a:r>
              <a:rPr lang="ru-RU" sz="4259" b="0" strike="noStrike" spc="-1">
                <a:solidFill>
                  <a:srgbClr val="FFFFFF"/>
                </a:solidFill>
                <a:latin typeface="Arial"/>
              </a:rPr>
              <a:t>Шестой уровень структуры</a:t>
            </a:r>
          </a:p>
          <a:p>
            <a:pPr marL="3024000" lvl="6" indent="-216000">
              <a:spcBef>
                <a:spcPts val="377"/>
              </a:spcBef>
              <a:buClr>
                <a:srgbClr val="FFFFFF"/>
              </a:buClr>
              <a:buSzPct val="45000"/>
              <a:buFont typeface="Wingdings" charset="2"/>
              <a:buChar char=""/>
            </a:pPr>
            <a:r>
              <a:rPr lang="ru-RU" sz="4259" b="0" strike="noStrike" spc="-1">
                <a:solidFill>
                  <a:srgbClr val="FFFFFF"/>
                </a:solidFill>
                <a:latin typeface="Arial"/>
              </a:rPr>
              <a:t>Седьмой уровень структуры</a:t>
            </a:r>
          </a:p>
        </p:txBody>
      </p:sp>
      <p:sp>
        <p:nvSpPr>
          <p:cNvPr id="2" name="PlaceHolder 3"/>
          <p:cNvSpPr>
            <a:spLocks noGrp="1"/>
          </p:cNvSpPr>
          <p:nvPr>
            <p:ph type="dt"/>
          </p:nvPr>
        </p:nvSpPr>
        <p:spPr>
          <a:xfrm>
            <a:off x="504000" y="6886800"/>
            <a:ext cx="2348280" cy="520920"/>
          </a:xfrm>
          <a:prstGeom prst="rect">
            <a:avLst/>
          </a:prstGeom>
        </p:spPr>
        <p:txBody>
          <a:bodyPr lIns="0" tIns="0" rIns="0" bIns="0">
            <a:noAutofit/>
          </a:bodyPr>
          <a:lstStyle/>
          <a:p>
            <a:r>
              <a:rPr lang="ru-RU" sz="1400" b="0" strike="noStrike" spc="-1">
                <a:solidFill>
                  <a:srgbClr val="FFFFFF"/>
                </a:solidFill>
                <a:latin typeface="Times New Roman"/>
              </a:rPr>
              <a:t>&lt;дата/время&gt;</a:t>
            </a:r>
          </a:p>
        </p:txBody>
      </p:sp>
      <p:sp>
        <p:nvSpPr>
          <p:cNvPr id="3" name="PlaceHolder 4"/>
          <p:cNvSpPr>
            <a:spLocks noGrp="1"/>
          </p:cNvSpPr>
          <p:nvPr>
            <p:ph type="ftr"/>
          </p:nvPr>
        </p:nvSpPr>
        <p:spPr>
          <a:xfrm>
            <a:off x="3447360" y="6886800"/>
            <a:ext cx="3195000" cy="520920"/>
          </a:xfrm>
          <a:prstGeom prst="rect">
            <a:avLst/>
          </a:prstGeom>
        </p:spPr>
        <p:txBody>
          <a:bodyPr lIns="0" tIns="0" rIns="0" bIns="0">
            <a:noAutofit/>
          </a:bodyPr>
          <a:lstStyle/>
          <a:p>
            <a:pPr algn="ctr"/>
            <a:r>
              <a:rPr lang="ru-RU" sz="1400" b="0" strike="noStrike" spc="-1">
                <a:solidFill>
                  <a:srgbClr val="FFFFFF"/>
                </a:solidFill>
                <a:latin typeface="Times New Roman"/>
              </a:rPr>
              <a:t>&lt;нижний колонтитул&gt;</a:t>
            </a:r>
          </a:p>
        </p:txBody>
      </p:sp>
      <p:sp>
        <p:nvSpPr>
          <p:cNvPr id="4" name="PlaceHolder 5"/>
          <p:cNvSpPr>
            <a:spLocks noGrp="1"/>
          </p:cNvSpPr>
          <p:nvPr>
            <p:ph type="sldNum"/>
          </p:nvPr>
        </p:nvSpPr>
        <p:spPr>
          <a:xfrm>
            <a:off x="7227360" y="6886800"/>
            <a:ext cx="2348280" cy="520920"/>
          </a:xfrm>
          <a:prstGeom prst="rect">
            <a:avLst/>
          </a:prstGeom>
        </p:spPr>
        <p:txBody>
          <a:bodyPr lIns="0" tIns="0" rIns="0" bIns="0">
            <a:noAutofit/>
          </a:bodyPr>
          <a:lstStyle/>
          <a:p>
            <a:pPr algn="r"/>
            <a:fld id="{F33AB8C2-8281-4359-981E-08CF5F2777D9}" type="slidenum">
              <a:rPr lang="ru-RU" sz="1400" b="0" strike="noStrike" spc="-1">
                <a:solidFill>
                  <a:srgbClr val="FFFFFF"/>
                </a:solidFill>
                <a:latin typeface="Times New Roman"/>
              </a:rPr>
              <a:t>‹#›</a:t>
            </a:fld>
            <a:endParaRPr lang="ru-RU" sz="1400" b="0" strike="noStrike" spc="-1">
              <a:solidFill>
                <a:srgbClr val="FFFFFF"/>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42" name="PlaceHolder 2"/>
          <p:cNvSpPr>
            <a:spLocks noGrp="1"/>
          </p:cNvSpPr>
          <p:nvPr>
            <p:ph type="body"/>
          </p:nvPr>
        </p:nvSpPr>
        <p:spPr>
          <a:xfrm>
            <a:off x="504000" y="1769040"/>
            <a:ext cx="9071640" cy="43844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
        <p:nvSpPr>
          <p:cNvPr id="43" name="PlaceHolder 3"/>
          <p:cNvSpPr>
            <a:spLocks noGrp="1"/>
          </p:cNvSpPr>
          <p:nvPr>
            <p:ph type="dt"/>
          </p:nvPr>
        </p:nvSpPr>
        <p:spPr>
          <a:xfrm>
            <a:off x="504000" y="6887160"/>
            <a:ext cx="2348280" cy="521280"/>
          </a:xfrm>
          <a:prstGeom prst="rect">
            <a:avLst/>
          </a:prstGeom>
        </p:spPr>
        <p:txBody>
          <a:bodyPr lIns="0" tIns="0" rIns="0" bIns="0">
            <a:noAutofit/>
          </a:bodyPr>
          <a:lstStyle/>
          <a:p>
            <a:r>
              <a:rPr lang="ru-RU" sz="1400" b="0" strike="noStrike" spc="-1">
                <a:latin typeface="Times New Roman"/>
              </a:rPr>
              <a:t>&lt;дата/время&gt;</a:t>
            </a:r>
          </a:p>
        </p:txBody>
      </p:sp>
      <p:sp>
        <p:nvSpPr>
          <p:cNvPr id="44" name="PlaceHolder 4"/>
          <p:cNvSpPr>
            <a:spLocks noGrp="1"/>
          </p:cNvSpPr>
          <p:nvPr>
            <p:ph type="ftr"/>
          </p:nvPr>
        </p:nvSpPr>
        <p:spPr>
          <a:xfrm>
            <a:off x="3447360" y="6887160"/>
            <a:ext cx="3195000" cy="521280"/>
          </a:xfrm>
          <a:prstGeom prst="rect">
            <a:avLst/>
          </a:prstGeom>
        </p:spPr>
        <p:txBody>
          <a:bodyPr lIns="0" tIns="0" rIns="0" bIns="0">
            <a:noAutofit/>
          </a:bodyPr>
          <a:lstStyle/>
          <a:p>
            <a:pPr algn="ctr"/>
            <a:r>
              <a:rPr lang="ru-RU" sz="1400" b="0" strike="noStrike" spc="-1">
                <a:latin typeface="Times New Roman"/>
              </a:rPr>
              <a:t>&lt;нижний колонтитул&gt;</a:t>
            </a:r>
          </a:p>
        </p:txBody>
      </p:sp>
      <p:sp>
        <p:nvSpPr>
          <p:cNvPr id="45" name="PlaceHolder 5"/>
          <p:cNvSpPr>
            <a:spLocks noGrp="1"/>
          </p:cNvSpPr>
          <p:nvPr>
            <p:ph type="sldNum"/>
          </p:nvPr>
        </p:nvSpPr>
        <p:spPr>
          <a:xfrm>
            <a:off x="7227360" y="6887160"/>
            <a:ext cx="2348280" cy="521280"/>
          </a:xfrm>
          <a:prstGeom prst="rect">
            <a:avLst/>
          </a:prstGeom>
        </p:spPr>
        <p:txBody>
          <a:bodyPr lIns="0" tIns="0" rIns="0" bIns="0">
            <a:noAutofit/>
          </a:bodyPr>
          <a:lstStyle/>
          <a:p>
            <a:pPr algn="r"/>
            <a:fld id="{7D9BAC12-E24A-489A-9C78-4EED420DFABB}" type="slidenum">
              <a:rPr lang="ru-RU" sz="1400" b="0" strike="noStrike" spc="-1">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504000" y="698040"/>
            <a:ext cx="9071640" cy="2491920"/>
          </a:xfrm>
          <a:prstGeom prst="rect">
            <a:avLst/>
          </a:prstGeom>
          <a:noFill/>
          <a:ln>
            <a:noFill/>
          </a:ln>
        </p:spPr>
        <p:txBody>
          <a:bodyPr lIns="0" tIns="0" rIns="0" bIns="0" anchor="ctr">
            <a:spAutoFit/>
          </a:bodyPr>
          <a:lstStyle/>
          <a:p>
            <a:pPr algn="ctr"/>
            <a:r>
              <a:rPr lang="ru-RU" sz="5859" b="0" strike="noStrike" spc="-1">
                <a:solidFill>
                  <a:srgbClr val="FFFFFF"/>
                </a:solidFill>
                <a:latin typeface="Arial"/>
                <a:ea typeface="Arial Unicode MS"/>
              </a:rPr>
              <a:t>Scientific Production Association "RYBTECHCENTRE"</a:t>
            </a:r>
          </a:p>
        </p:txBody>
      </p:sp>
      <p:sp>
        <p:nvSpPr>
          <p:cNvPr id="83" name="TextShape 2"/>
          <p:cNvSpPr txBox="1"/>
          <p:nvPr/>
        </p:nvSpPr>
        <p:spPr>
          <a:xfrm>
            <a:off x="504000" y="3168000"/>
            <a:ext cx="9071640" cy="3672000"/>
          </a:xfrm>
          <a:prstGeom prst="rect">
            <a:avLst/>
          </a:prstGeom>
          <a:noFill/>
          <a:ln>
            <a:noFill/>
          </a:ln>
        </p:spPr>
        <p:txBody>
          <a:bodyPr lIns="0" tIns="0" rIns="0" bIns="0" anchor="ctr">
            <a:spAutoFit/>
          </a:bodyPr>
          <a:lstStyle/>
          <a:p>
            <a:pPr algn="ctr"/>
            <a:r>
              <a:rPr lang="en-US" sz="3200" b="0" strike="noStrike" spc="-1">
                <a:solidFill>
                  <a:srgbClr val="FFFFFF"/>
                </a:solidFill>
                <a:latin typeface="Arial"/>
                <a:ea typeface="Arial Unicode MS"/>
              </a:rPr>
              <a:t>We work worldwide! </a:t>
            </a:r>
          </a:p>
        </p:txBody>
      </p:sp>
      <p:pic>
        <p:nvPicPr>
          <p:cNvPr id="84" name="Рисунок 83"/>
          <p:cNvPicPr/>
          <p:nvPr/>
        </p:nvPicPr>
        <p:blipFill>
          <a:blip r:embed="rId2"/>
          <a:stretch/>
        </p:blipFill>
        <p:spPr>
          <a:xfrm>
            <a:off x="648000" y="5976000"/>
            <a:ext cx="8928360" cy="1008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plus/>
      </p:transition>
    </mc:Choice>
    <mc:Fallback xmlns:p15="http://schemas.microsoft.com/office/powerpoint/2012/main" xmlns="">
      <p:transition spd="slow">
        <p:plu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Рисунок 118"/>
          <p:cNvPicPr/>
          <p:nvPr/>
        </p:nvPicPr>
        <p:blipFill>
          <a:blip r:embed="rId2"/>
          <a:stretch/>
        </p:blipFill>
        <p:spPr>
          <a:xfrm>
            <a:off x="975960" y="2592000"/>
            <a:ext cx="8096040" cy="914040"/>
          </a:xfrm>
          <a:prstGeom prst="rect">
            <a:avLst/>
          </a:prstGeom>
          <a:ln>
            <a:noFill/>
          </a:ln>
        </p:spPr>
      </p:pic>
      <p:pic>
        <p:nvPicPr>
          <p:cNvPr id="120" name="Рисунок 119"/>
          <p:cNvPicPr/>
          <p:nvPr/>
        </p:nvPicPr>
        <p:blipFill>
          <a:blip r:embed="rId3"/>
          <a:stretch/>
        </p:blipFill>
        <p:spPr>
          <a:xfrm>
            <a:off x="975960" y="3456000"/>
            <a:ext cx="8096040" cy="842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plus/>
      </p:transition>
    </mc:Choice>
    <mc:Fallback xmlns:p15="http://schemas.microsoft.com/office/powerpoint/2012/main" xmlns="">
      <p:transition spd="slow">
        <p:plu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504000" y="432000"/>
            <a:ext cx="9071640" cy="1262160"/>
          </a:xfrm>
          <a:prstGeom prst="rect">
            <a:avLst/>
          </a:prstGeom>
          <a:noFill/>
          <a:ln>
            <a:noFill/>
          </a:ln>
        </p:spPr>
        <p:txBody>
          <a:bodyPr lIns="0" tIns="0" rIns="0" bIns="0" anchor="ctr">
            <a:spAutoFit/>
          </a:bodyPr>
          <a:lstStyle/>
          <a:p>
            <a:pPr algn="ctr"/>
            <a:r>
              <a:rPr lang="en-US" sz="3600" b="0" strike="noStrike" spc="-1">
                <a:latin typeface="Arial"/>
                <a:ea typeface="Arial Unicode MS"/>
              </a:rPr>
              <a:t>Leader in engineering for fish-processing and food-canning industry in Russia</a:t>
            </a:r>
          </a:p>
        </p:txBody>
      </p:sp>
      <p:sp>
        <p:nvSpPr>
          <p:cNvPr id="86" name="TextShape 2"/>
          <p:cNvSpPr txBox="1"/>
          <p:nvPr/>
        </p:nvSpPr>
        <p:spPr>
          <a:xfrm>
            <a:off x="648000" y="1694160"/>
            <a:ext cx="9071640" cy="4384440"/>
          </a:xfrm>
          <a:prstGeom prst="rect">
            <a:avLst/>
          </a:prstGeom>
          <a:noFill/>
          <a:ln>
            <a:noFill/>
          </a:ln>
        </p:spPr>
        <p:txBody>
          <a:bodyPr lIns="0" tIns="0" rIns="0" bIns="0">
            <a:normAutofit/>
          </a:bodyPr>
          <a:lstStyle/>
          <a:p>
            <a:r>
              <a:rPr lang="ru-RU" sz="2400" b="0" strike="noStrike" spc="-1">
                <a:latin typeface="Arial"/>
                <a:ea typeface="Arial Unicode MS"/>
              </a:rPr>
              <a:t>- OWN DESIGN BUREAU</a:t>
            </a:r>
          </a:p>
          <a:p>
            <a:r>
              <a:rPr lang="ru-RU" sz="2400" b="0" strike="noStrike" spc="-1">
                <a:latin typeface="Arial"/>
                <a:ea typeface="Arial Unicode MS"/>
              </a:rPr>
              <a:t>- </a:t>
            </a:r>
            <a:r>
              <a:rPr lang="en-US" sz="2400" b="0" strike="noStrike" spc="-1">
                <a:latin typeface="Arial"/>
                <a:ea typeface="Arial Unicode MS"/>
              </a:rPr>
              <a:t>FISH-PROCESSING UNITS AND PRODUCTION LINES</a:t>
            </a:r>
            <a:endParaRPr lang="ru-RU" sz="2400" b="0" strike="noStrike" spc="-1">
              <a:latin typeface="Arial"/>
              <a:ea typeface="Arial Unicode MS"/>
            </a:endParaRPr>
          </a:p>
          <a:p>
            <a:r>
              <a:rPr lang="en-US" sz="2400" b="0" strike="noStrike" spc="-1">
                <a:latin typeface="Arial"/>
                <a:ea typeface="Arial Unicode MS"/>
              </a:rPr>
              <a:t>- COMPLETE PRODUCTION CYCLE</a:t>
            </a:r>
            <a:endParaRPr lang="ru-RU" sz="2400" b="0" strike="noStrike" spc="-1">
              <a:latin typeface="Arial"/>
              <a:ea typeface="Arial Unicode MS"/>
            </a:endParaRPr>
          </a:p>
          <a:p>
            <a:r>
              <a:rPr lang="en-US" sz="2400" b="0" strike="noStrike" spc="-1">
                <a:latin typeface="Arial"/>
                <a:ea typeface="Arial Unicode MS"/>
              </a:rPr>
              <a:t>- FROM PROJECT TO FACTORY</a:t>
            </a:r>
            <a:endParaRPr lang="ru-RU" sz="2400" b="0" strike="noStrike" spc="-1">
              <a:latin typeface="Arial"/>
              <a:ea typeface="Arial Unicode MS"/>
            </a:endParaRPr>
          </a:p>
          <a:p>
            <a:r>
              <a:rPr lang="en-US" sz="2400" b="0" strike="noStrike" spc="-1">
                <a:latin typeface="Arial"/>
                <a:ea typeface="Arial Unicode MS"/>
              </a:rPr>
              <a:t>-EQUIPMENT MADE IN RUSSIA</a:t>
            </a:r>
            <a:endParaRPr lang="ru-RU" sz="2400" b="0" strike="noStrike" spc="-1">
              <a:latin typeface="Arial"/>
              <a:ea typeface="Arial Unicode MS"/>
            </a:endParaRPr>
          </a:p>
        </p:txBody>
      </p:sp>
      <p:pic>
        <p:nvPicPr>
          <p:cNvPr id="87" name="Рисунок 86"/>
          <p:cNvPicPr/>
          <p:nvPr/>
        </p:nvPicPr>
        <p:blipFill>
          <a:blip r:embed="rId2"/>
          <a:stretch/>
        </p:blipFill>
        <p:spPr>
          <a:xfrm>
            <a:off x="576360" y="4248000"/>
            <a:ext cx="8855640" cy="2112120"/>
          </a:xfrm>
          <a:prstGeom prst="rect">
            <a:avLst/>
          </a:prstGeom>
          <a:ln>
            <a:noFill/>
          </a:ln>
        </p:spPr>
      </p:pic>
      <p:pic>
        <p:nvPicPr>
          <p:cNvPr id="88" name="Рисунок 87"/>
          <p:cNvPicPr/>
          <p:nvPr/>
        </p:nvPicPr>
        <p:blipFill>
          <a:blip r:embed="rId3"/>
          <a:stretch/>
        </p:blipFill>
        <p:spPr>
          <a:xfrm>
            <a:off x="936000" y="6357960"/>
            <a:ext cx="8096040" cy="914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p15="http://schemas.microsoft.com/office/powerpoint/2012/main" xmlns="">
      <p:transition spd="slow">
        <p:wedg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504000" y="321840"/>
            <a:ext cx="9071640" cy="1262160"/>
          </a:xfrm>
          <a:prstGeom prst="rect">
            <a:avLst/>
          </a:prstGeom>
          <a:noFill/>
          <a:ln>
            <a:noFill/>
          </a:ln>
        </p:spPr>
        <p:txBody>
          <a:bodyPr lIns="0" tIns="0" rIns="0" bIns="0" anchor="ctr">
            <a:spAutoFit/>
          </a:bodyPr>
          <a:lstStyle/>
          <a:p>
            <a:pPr algn="ctr"/>
            <a:r>
              <a:rPr lang="ru-RU" sz="3600" b="0" strike="noStrike" spc="-1">
                <a:latin typeface="Arial"/>
                <a:ea typeface="Arial Unicode MS"/>
              </a:rPr>
              <a:t>TECHNOLOGIES, QUALITY, SUCCESS!</a:t>
            </a:r>
          </a:p>
        </p:txBody>
      </p:sp>
      <p:sp>
        <p:nvSpPr>
          <p:cNvPr id="90" name="TextShape 2"/>
          <p:cNvSpPr txBox="1"/>
          <p:nvPr/>
        </p:nvSpPr>
        <p:spPr>
          <a:xfrm>
            <a:off x="576360" y="1303560"/>
            <a:ext cx="8999640" cy="4384440"/>
          </a:xfrm>
          <a:prstGeom prst="rect">
            <a:avLst/>
          </a:prstGeom>
          <a:noFill/>
          <a:ln>
            <a:noFill/>
          </a:ln>
        </p:spPr>
        <p:txBody>
          <a:bodyPr lIns="0" tIns="0" rIns="0" bIns="0">
            <a:normAutofit/>
          </a:bodyPr>
          <a:lstStyle/>
          <a:p>
            <a:r>
              <a:rPr lang="en-US" sz="2800" b="0" strike="noStrike" spc="-1">
                <a:latin typeface="Arial"/>
                <a:ea typeface="Arial Unicode MS"/>
              </a:rPr>
              <a:t>Scientific Production Association "RYBTECHCENTRE" is a dynamically developing machine-building enterprise specializing in design and production of fish-processing equipment for fishing vessels and onshore factories, meat canning combines and other food industry facilities.</a:t>
            </a:r>
          </a:p>
        </p:txBody>
      </p:sp>
      <p:pic>
        <p:nvPicPr>
          <p:cNvPr id="91" name="Рисунок 90"/>
          <p:cNvPicPr/>
          <p:nvPr/>
        </p:nvPicPr>
        <p:blipFill>
          <a:blip r:embed="rId2"/>
          <a:stretch/>
        </p:blipFill>
        <p:spPr>
          <a:xfrm>
            <a:off x="4392000" y="3312000"/>
            <a:ext cx="4248000" cy="3186000"/>
          </a:xfrm>
          <a:prstGeom prst="rect">
            <a:avLst/>
          </a:prstGeom>
          <a:ln>
            <a:noFill/>
          </a:ln>
        </p:spPr>
      </p:pic>
      <p:pic>
        <p:nvPicPr>
          <p:cNvPr id="92" name="Рисунок 91"/>
          <p:cNvPicPr/>
          <p:nvPr/>
        </p:nvPicPr>
        <p:blipFill>
          <a:blip r:embed="rId3"/>
          <a:stretch/>
        </p:blipFill>
        <p:spPr>
          <a:xfrm>
            <a:off x="1478520" y="3312000"/>
            <a:ext cx="2409480" cy="3213000"/>
          </a:xfrm>
          <a:prstGeom prst="rect">
            <a:avLst/>
          </a:prstGeom>
          <a:ln>
            <a:noFill/>
          </a:ln>
        </p:spPr>
      </p:pic>
      <p:pic>
        <p:nvPicPr>
          <p:cNvPr id="93" name="Рисунок 92"/>
          <p:cNvPicPr/>
          <p:nvPr/>
        </p:nvPicPr>
        <p:blipFill>
          <a:blip r:embed="rId4"/>
          <a:stretch/>
        </p:blipFill>
        <p:spPr>
          <a:xfrm>
            <a:off x="975960" y="6285960"/>
            <a:ext cx="8096040" cy="914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p15="http://schemas.microsoft.com/office/powerpoint/2012/main" xmlns="">
      <p:transition spd="slow">
        <p:wedg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504360" y="576000"/>
            <a:ext cx="9071640" cy="1262160"/>
          </a:xfrm>
          <a:prstGeom prst="rect">
            <a:avLst/>
          </a:prstGeom>
          <a:noFill/>
          <a:ln>
            <a:noFill/>
          </a:ln>
        </p:spPr>
        <p:txBody>
          <a:bodyPr lIns="0" tIns="0" rIns="0" bIns="0" anchor="ctr">
            <a:spAutoFit/>
          </a:bodyPr>
          <a:lstStyle/>
          <a:p>
            <a:pPr algn="ctr"/>
            <a:r>
              <a:rPr lang="en-US" sz="3600" b="0" strike="noStrike" spc="-1">
                <a:latin typeface="Arial"/>
              </a:rPr>
              <a:t>More than 55 years of successful operation</a:t>
            </a:r>
            <a:r>
              <a:t/>
            </a:r>
            <a:br/>
            <a:endParaRPr lang="en-US" sz="3600" b="0" strike="noStrike" spc="-1">
              <a:latin typeface="Arial"/>
              <a:ea typeface="Arial Unicode MS"/>
            </a:endParaRPr>
          </a:p>
        </p:txBody>
      </p:sp>
      <p:sp>
        <p:nvSpPr>
          <p:cNvPr id="95" name="TextShape 2"/>
          <p:cNvSpPr txBox="1"/>
          <p:nvPr/>
        </p:nvSpPr>
        <p:spPr>
          <a:xfrm>
            <a:off x="576000" y="1512000"/>
            <a:ext cx="7704000" cy="4384440"/>
          </a:xfrm>
          <a:prstGeom prst="rect">
            <a:avLst/>
          </a:prstGeom>
          <a:noFill/>
          <a:ln>
            <a:noFill/>
          </a:ln>
        </p:spPr>
        <p:txBody>
          <a:bodyPr lIns="0" tIns="0" rIns="0" bIns="0">
            <a:normAutofit/>
          </a:bodyPr>
          <a:lstStyle/>
          <a:p>
            <a:r>
              <a:rPr lang="en-US" sz="3200" b="0" strike="noStrike" spc="-1">
                <a:latin typeface="Arial"/>
                <a:ea typeface="Arial Unicode MS"/>
              </a:rPr>
              <a:t>- More than 200 items of equipment developed</a:t>
            </a:r>
          </a:p>
          <a:p>
            <a:r>
              <a:rPr lang="en-US" sz="3200" b="0" strike="noStrike" spc="-1">
                <a:latin typeface="Arial"/>
                <a:ea typeface="Arial Unicode MS"/>
              </a:rPr>
              <a:t>- We produce facilities for fish, meat, vegetable and canned food industry.</a:t>
            </a:r>
          </a:p>
          <a:p>
            <a:r>
              <a:rPr lang="en-US" sz="3200" b="0" strike="noStrike" spc="-1">
                <a:latin typeface="Arial"/>
                <a:ea typeface="Arial Unicode MS"/>
              </a:rPr>
              <a:t>- Reliable solutions for your business.</a:t>
            </a:r>
          </a:p>
          <a:p>
            <a:r>
              <a:rPr lang="en-US" sz="3200" b="0" strike="noStrike" spc="-1">
                <a:latin typeface="Arial"/>
                <a:ea typeface="Arial Unicode MS"/>
              </a:rPr>
              <a:t>- Guaranteed result.</a:t>
            </a:r>
          </a:p>
        </p:txBody>
      </p:sp>
      <p:pic>
        <p:nvPicPr>
          <p:cNvPr id="96" name="Рисунок 95"/>
          <p:cNvPicPr/>
          <p:nvPr/>
        </p:nvPicPr>
        <p:blipFill>
          <a:blip r:embed="rId2"/>
          <a:stretch/>
        </p:blipFill>
        <p:spPr>
          <a:xfrm>
            <a:off x="5832000" y="4104000"/>
            <a:ext cx="3528000" cy="2646360"/>
          </a:xfrm>
          <a:prstGeom prst="rect">
            <a:avLst/>
          </a:prstGeom>
          <a:ln>
            <a:noFill/>
          </a:ln>
        </p:spPr>
      </p:pic>
      <p:pic>
        <p:nvPicPr>
          <p:cNvPr id="97" name="Рисунок 96"/>
          <p:cNvPicPr/>
          <p:nvPr/>
        </p:nvPicPr>
        <p:blipFill>
          <a:blip r:embed="rId3"/>
          <a:stretch/>
        </p:blipFill>
        <p:spPr>
          <a:xfrm>
            <a:off x="975960" y="6264000"/>
            <a:ext cx="8096040" cy="914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plus/>
      </p:transition>
    </mc:Choice>
    <mc:Fallback xmlns:p15="http://schemas.microsoft.com/office/powerpoint/2012/main" xmlns="">
      <p:transition spd="slow">
        <p:plu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504000" y="301320"/>
            <a:ext cx="9071640" cy="1262160"/>
          </a:xfrm>
          <a:prstGeom prst="rect">
            <a:avLst/>
          </a:prstGeom>
          <a:noFill/>
          <a:ln>
            <a:noFill/>
          </a:ln>
        </p:spPr>
        <p:txBody>
          <a:bodyPr lIns="0" tIns="0" rIns="0" bIns="0" anchor="ctr">
            <a:spAutoFit/>
          </a:bodyPr>
          <a:lstStyle/>
          <a:p>
            <a:pPr algn="ctr"/>
            <a:r>
              <a:rPr lang="en-US" sz="3600" b="0" strike="noStrike" spc="-1">
                <a:latin typeface="Arial"/>
                <a:ea typeface="Arial Unicode MS"/>
              </a:rPr>
              <a:t>"RYBTECHCENTRE" today is No.1 in can-filling machine production.</a:t>
            </a:r>
          </a:p>
        </p:txBody>
      </p:sp>
      <p:sp>
        <p:nvSpPr>
          <p:cNvPr id="99" name="TextShape 2"/>
          <p:cNvSpPr txBox="1"/>
          <p:nvPr/>
        </p:nvSpPr>
        <p:spPr>
          <a:xfrm>
            <a:off x="576360" y="1015560"/>
            <a:ext cx="9071640" cy="4384440"/>
          </a:xfrm>
          <a:prstGeom prst="rect">
            <a:avLst/>
          </a:prstGeom>
          <a:noFill/>
          <a:ln>
            <a:noFill/>
          </a:ln>
        </p:spPr>
        <p:txBody>
          <a:bodyPr lIns="0" tIns="0" rIns="0" bIns="0">
            <a:normAutofit/>
          </a:bodyPr>
          <a:lstStyle/>
          <a:p>
            <a:endParaRPr lang="en-US" sz="3200" b="0" strike="noStrike" spc="-1">
              <a:latin typeface="Arial"/>
              <a:ea typeface="Arial Unicode MS"/>
            </a:endParaRPr>
          </a:p>
          <a:p>
            <a:r>
              <a:rPr lang="en-US" sz="2800" b="0" strike="noStrike" spc="-1">
                <a:latin typeface="Arial"/>
                <a:ea typeface="Arial Unicode MS"/>
              </a:rPr>
              <a:t>Sales geography covers all of the Russian Federation and former Soviet states, including Baltic countries.</a:t>
            </a:r>
          </a:p>
          <a:p>
            <a:r>
              <a:rPr lang="en-US" sz="2800" b="0" strike="noStrike" spc="-1">
                <a:latin typeface="Arial"/>
                <a:ea typeface="Arial Unicode MS"/>
              </a:rPr>
              <a:t>The equipment is supplied and successfully used in the European and African countries.</a:t>
            </a:r>
          </a:p>
          <a:p>
            <a:endParaRPr lang="en-US" sz="2800" b="0" strike="noStrike" spc="-1">
              <a:latin typeface="Arial"/>
              <a:ea typeface="Arial Unicode MS"/>
            </a:endParaRPr>
          </a:p>
        </p:txBody>
      </p:sp>
      <p:pic>
        <p:nvPicPr>
          <p:cNvPr id="100" name="Рисунок 99"/>
          <p:cNvPicPr/>
          <p:nvPr/>
        </p:nvPicPr>
        <p:blipFill>
          <a:blip r:embed="rId2"/>
          <a:stretch/>
        </p:blipFill>
        <p:spPr>
          <a:xfrm>
            <a:off x="2520000" y="3384000"/>
            <a:ext cx="5472000" cy="3036960"/>
          </a:xfrm>
          <a:prstGeom prst="rect">
            <a:avLst/>
          </a:prstGeom>
          <a:ln>
            <a:noFill/>
          </a:ln>
        </p:spPr>
      </p:pic>
      <p:pic>
        <p:nvPicPr>
          <p:cNvPr id="101" name="Рисунок 100"/>
          <p:cNvPicPr/>
          <p:nvPr/>
        </p:nvPicPr>
        <p:blipFill>
          <a:blip r:embed="rId3"/>
          <a:stretch/>
        </p:blipFill>
        <p:spPr>
          <a:xfrm>
            <a:off x="1008360" y="6142320"/>
            <a:ext cx="8096040" cy="914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plus/>
      </p:transition>
    </mc:Choice>
    <mc:Fallback xmlns:p15="http://schemas.microsoft.com/office/powerpoint/2012/main" xmlns="">
      <p:transition spd="slow">
        <p:plu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576360" y="504000"/>
            <a:ext cx="9071640" cy="1262160"/>
          </a:xfrm>
          <a:prstGeom prst="rect">
            <a:avLst/>
          </a:prstGeom>
          <a:noFill/>
          <a:ln>
            <a:noFill/>
          </a:ln>
        </p:spPr>
        <p:txBody>
          <a:bodyPr lIns="0" tIns="0" rIns="0" bIns="0" anchor="ctr">
            <a:spAutoFit/>
          </a:bodyPr>
          <a:lstStyle/>
          <a:p>
            <a:pPr algn="ctr"/>
            <a:r>
              <a:rPr lang="en-US" sz="3600" b="0" strike="noStrike" spc="-1">
                <a:latin typeface="Arial"/>
                <a:ea typeface="Arial Unicode MS"/>
              </a:rPr>
              <a:t>INA can-filling machines (INA-115, INA-125, INA-130) have unrivaled quality.</a:t>
            </a:r>
          </a:p>
        </p:txBody>
      </p:sp>
      <p:sp>
        <p:nvSpPr>
          <p:cNvPr id="103" name="TextShape 2"/>
          <p:cNvSpPr txBox="1"/>
          <p:nvPr/>
        </p:nvSpPr>
        <p:spPr>
          <a:xfrm>
            <a:off x="720000" y="2239560"/>
            <a:ext cx="4896000" cy="4384440"/>
          </a:xfrm>
          <a:prstGeom prst="rect">
            <a:avLst/>
          </a:prstGeom>
          <a:noFill/>
          <a:ln>
            <a:noFill/>
          </a:ln>
        </p:spPr>
        <p:txBody>
          <a:bodyPr lIns="0" tIns="0" rIns="0" bIns="0">
            <a:normAutofit/>
          </a:bodyPr>
          <a:lstStyle/>
          <a:p>
            <a:r>
              <a:rPr lang="en-US" sz="2800" b="0" strike="noStrike" spc="-1">
                <a:latin typeface="Arial"/>
                <a:ea typeface="Arial Unicode MS"/>
              </a:rPr>
              <a:t>What is more, this equipment is suitable for canning fish into European Dingle and </a:t>
            </a:r>
            <a:r>
              <a:rPr lang="ru-RU" sz="2800" b="0" strike="noStrike" spc="-1">
                <a:latin typeface="Arial"/>
              </a:rPr>
              <a:t>С</a:t>
            </a:r>
            <a:r>
              <a:rPr lang="en-US" sz="2800" b="0" strike="noStrike" spc="-1">
                <a:latin typeface="Arial"/>
                <a:ea typeface="Arial Unicode MS"/>
              </a:rPr>
              <a:t>lab cans, as well as figured and plastic packaging.</a:t>
            </a:r>
            <a:endParaRPr lang="ru-RU" sz="2800" b="0" strike="noStrike" spc="-1">
              <a:latin typeface="Arial"/>
              <a:ea typeface="Arial Unicode MS"/>
            </a:endParaRPr>
          </a:p>
        </p:txBody>
      </p:sp>
      <p:pic>
        <p:nvPicPr>
          <p:cNvPr id="104" name="Рисунок 103"/>
          <p:cNvPicPr/>
          <p:nvPr/>
        </p:nvPicPr>
        <p:blipFill>
          <a:blip r:embed="rId2"/>
          <a:stretch/>
        </p:blipFill>
        <p:spPr>
          <a:xfrm>
            <a:off x="5772600" y="1944000"/>
            <a:ext cx="3371400" cy="4285800"/>
          </a:xfrm>
          <a:prstGeom prst="rect">
            <a:avLst/>
          </a:prstGeom>
          <a:ln>
            <a:noFill/>
          </a:ln>
        </p:spPr>
      </p:pic>
      <p:pic>
        <p:nvPicPr>
          <p:cNvPr id="105" name="Рисунок 104"/>
          <p:cNvPicPr/>
          <p:nvPr/>
        </p:nvPicPr>
        <p:blipFill>
          <a:blip r:embed="rId3"/>
          <a:stretch/>
        </p:blipFill>
        <p:spPr>
          <a:xfrm>
            <a:off x="1008000" y="6141960"/>
            <a:ext cx="8096040" cy="914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plus/>
      </p:transition>
    </mc:Choice>
    <mc:Fallback xmlns:p15="http://schemas.microsoft.com/office/powerpoint/2012/main" xmlns="">
      <p:transition spd="slow">
        <p:plu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504000" y="301320"/>
            <a:ext cx="9071640" cy="1262160"/>
          </a:xfrm>
          <a:prstGeom prst="rect">
            <a:avLst/>
          </a:prstGeom>
          <a:noFill/>
          <a:ln>
            <a:noFill/>
          </a:ln>
        </p:spPr>
        <p:txBody>
          <a:bodyPr lIns="0" tIns="0" rIns="0" bIns="0" anchor="ctr">
            <a:spAutoFit/>
          </a:bodyPr>
          <a:lstStyle/>
          <a:p>
            <a:pPr algn="ctr"/>
            <a:r>
              <a:rPr lang="ru-RU" sz="3600" b="0" strike="noStrike" spc="-1">
                <a:latin typeface="Arial"/>
                <a:ea typeface="Arial Unicode MS"/>
              </a:rPr>
              <a:t>EQUIPMENT MADE IN RUSSIA</a:t>
            </a:r>
          </a:p>
        </p:txBody>
      </p:sp>
      <p:sp>
        <p:nvSpPr>
          <p:cNvPr id="107" name="TextShape 2"/>
          <p:cNvSpPr txBox="1"/>
          <p:nvPr/>
        </p:nvSpPr>
        <p:spPr>
          <a:xfrm>
            <a:off x="576000" y="1375560"/>
            <a:ext cx="9216000" cy="4384440"/>
          </a:xfrm>
          <a:prstGeom prst="rect">
            <a:avLst/>
          </a:prstGeom>
          <a:noFill/>
          <a:ln>
            <a:noFill/>
          </a:ln>
        </p:spPr>
        <p:txBody>
          <a:bodyPr lIns="0" tIns="0" rIns="0" bIns="0">
            <a:normAutofit/>
          </a:bodyPr>
          <a:lstStyle/>
          <a:p>
            <a:r>
              <a:rPr lang="en-US" sz="2400" b="0" strike="noStrike" spc="-1">
                <a:latin typeface="Arial"/>
                <a:ea typeface="Arial Unicode MS"/>
              </a:rPr>
              <a:t>- defrosters; </a:t>
            </a:r>
          </a:p>
          <a:p>
            <a:r>
              <a:rPr lang="en-US" sz="2400" b="0" strike="noStrike" spc="-1">
                <a:latin typeface="Arial"/>
                <a:ea typeface="Arial Unicode MS"/>
              </a:rPr>
              <a:t>-fish processing, batching, filleting and washing machines; </a:t>
            </a:r>
          </a:p>
          <a:p>
            <a:r>
              <a:rPr lang="en-US" sz="2400" b="0" strike="noStrike" spc="-1">
                <a:latin typeface="Arial"/>
                <a:ea typeface="Arial Unicode MS"/>
              </a:rPr>
              <a:t>-fish scales and skin removers; </a:t>
            </a:r>
          </a:p>
          <a:p>
            <a:r>
              <a:rPr lang="en-US" sz="2400" b="0" strike="noStrike" spc="-1">
                <a:latin typeface="Arial"/>
                <a:ea typeface="Arial Unicode MS"/>
              </a:rPr>
              <a:t>-can washers and dryers; </a:t>
            </a:r>
          </a:p>
          <a:p>
            <a:r>
              <a:rPr lang="en-US" sz="2400" b="0" strike="noStrike" spc="-1">
                <a:latin typeface="Arial"/>
                <a:ea typeface="Arial Unicode MS"/>
              </a:rPr>
              <a:t>-salt, pate and oil applicators;</a:t>
            </a:r>
          </a:p>
          <a:p>
            <a:r>
              <a:rPr lang="en-US" sz="2400" b="0" strike="noStrike" spc="-1">
                <a:latin typeface="Arial"/>
                <a:ea typeface="Arial Unicode MS"/>
              </a:rPr>
              <a:t>-blanching and frying machines; </a:t>
            </a:r>
          </a:p>
          <a:p>
            <a:r>
              <a:rPr lang="en-US" sz="2400" b="0" strike="noStrike" spc="-1">
                <a:latin typeface="Arial"/>
                <a:ea typeface="Arial Unicode MS"/>
              </a:rPr>
              <a:t>-autoclave units; </a:t>
            </a:r>
          </a:p>
          <a:p>
            <a:r>
              <a:rPr lang="en-US" sz="2400" b="0" strike="noStrike" spc="-1">
                <a:latin typeface="Arial"/>
                <a:ea typeface="Arial Unicode MS"/>
              </a:rPr>
              <a:t>-meatball molding machines and many more.</a:t>
            </a:r>
          </a:p>
        </p:txBody>
      </p:sp>
      <p:pic>
        <p:nvPicPr>
          <p:cNvPr id="108" name="Рисунок 107"/>
          <p:cNvPicPr/>
          <p:nvPr/>
        </p:nvPicPr>
        <p:blipFill>
          <a:blip r:embed="rId2"/>
          <a:stretch/>
        </p:blipFill>
        <p:spPr>
          <a:xfrm>
            <a:off x="6120000" y="2376000"/>
            <a:ext cx="3196440" cy="2394000"/>
          </a:xfrm>
          <a:prstGeom prst="rect">
            <a:avLst/>
          </a:prstGeom>
          <a:ln>
            <a:noFill/>
          </a:ln>
        </p:spPr>
      </p:pic>
      <p:pic>
        <p:nvPicPr>
          <p:cNvPr id="109" name="Рисунок 108"/>
          <p:cNvPicPr/>
          <p:nvPr/>
        </p:nvPicPr>
        <p:blipFill>
          <a:blip r:embed="rId3"/>
          <a:stretch/>
        </p:blipFill>
        <p:spPr>
          <a:xfrm>
            <a:off x="1119960" y="6285960"/>
            <a:ext cx="8096040" cy="914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plus/>
      </p:transition>
    </mc:Choice>
    <mc:Fallback xmlns:p15="http://schemas.microsoft.com/office/powerpoint/2012/main" xmlns="">
      <p:transition spd="slow">
        <p:plu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504000" y="301320"/>
            <a:ext cx="9071640" cy="1262160"/>
          </a:xfrm>
          <a:prstGeom prst="rect">
            <a:avLst/>
          </a:prstGeom>
          <a:noFill/>
          <a:ln>
            <a:noFill/>
          </a:ln>
        </p:spPr>
        <p:txBody>
          <a:bodyPr lIns="0" tIns="0" rIns="0" bIns="0" anchor="ctr">
            <a:spAutoFit/>
          </a:bodyPr>
          <a:lstStyle/>
          <a:p>
            <a:pPr algn="ctr"/>
            <a:r>
              <a:rPr lang="ru-RU" sz="3600" b="0" strike="noStrike" spc="-1">
                <a:latin typeface="Arial"/>
                <a:ea typeface="Arial Unicode MS"/>
              </a:rPr>
              <a:t>MULTIPURPOSE SMOKING CHAMBERS</a:t>
            </a:r>
          </a:p>
        </p:txBody>
      </p:sp>
      <p:sp>
        <p:nvSpPr>
          <p:cNvPr id="111" name="TextShape 2"/>
          <p:cNvSpPr txBox="1"/>
          <p:nvPr/>
        </p:nvSpPr>
        <p:spPr>
          <a:xfrm>
            <a:off x="576360" y="1296000"/>
            <a:ext cx="9071640" cy="4384440"/>
          </a:xfrm>
          <a:prstGeom prst="rect">
            <a:avLst/>
          </a:prstGeom>
          <a:noFill/>
          <a:ln>
            <a:noFill/>
          </a:ln>
        </p:spPr>
        <p:txBody>
          <a:bodyPr lIns="0" tIns="0" rIns="0" bIns="0">
            <a:normAutofit/>
          </a:bodyPr>
          <a:lstStyle/>
          <a:p>
            <a:r>
              <a:rPr lang="en-US" sz="2600" b="0" strike="noStrike" spc="-1">
                <a:latin typeface="Arial"/>
                <a:ea typeface="Arial Unicode MS"/>
              </a:rPr>
              <a:t>    A combination of a standard classical thermal smoking chamber and a fish smoking chamber (suitable for smoking of cheese and raw-smoking or raw-curing of meat)</a:t>
            </a:r>
          </a:p>
          <a:p>
            <a:r>
              <a:rPr lang="en-US" sz="2600" b="0" strike="noStrike" spc="-1">
                <a:latin typeface="Arial"/>
                <a:ea typeface="Arial Unicode MS"/>
              </a:rPr>
              <a:t> With sawdust steam-generator unit, which gives the products the unique FLAVOR OF HOMEMADE SMOKE</a:t>
            </a:r>
          </a:p>
        </p:txBody>
      </p:sp>
      <p:pic>
        <p:nvPicPr>
          <p:cNvPr id="112" name="Рисунок 111"/>
          <p:cNvPicPr/>
          <p:nvPr/>
        </p:nvPicPr>
        <p:blipFill>
          <a:blip r:embed="rId2"/>
          <a:stretch/>
        </p:blipFill>
        <p:spPr>
          <a:xfrm>
            <a:off x="1154160" y="3480480"/>
            <a:ext cx="4461840" cy="2855520"/>
          </a:xfrm>
          <a:prstGeom prst="rect">
            <a:avLst/>
          </a:prstGeom>
          <a:ln>
            <a:noFill/>
          </a:ln>
        </p:spPr>
      </p:pic>
      <p:pic>
        <p:nvPicPr>
          <p:cNvPr id="113" name="Рисунок 112"/>
          <p:cNvPicPr/>
          <p:nvPr/>
        </p:nvPicPr>
        <p:blipFill>
          <a:blip r:embed="rId3"/>
          <a:stretch/>
        </p:blipFill>
        <p:spPr>
          <a:xfrm>
            <a:off x="5904000" y="3478680"/>
            <a:ext cx="2857320" cy="2857320"/>
          </a:xfrm>
          <a:prstGeom prst="rect">
            <a:avLst/>
          </a:prstGeom>
          <a:ln>
            <a:noFill/>
          </a:ln>
        </p:spPr>
      </p:pic>
      <p:pic>
        <p:nvPicPr>
          <p:cNvPr id="114" name="Рисунок 113"/>
          <p:cNvPicPr/>
          <p:nvPr/>
        </p:nvPicPr>
        <p:blipFill>
          <a:blip r:embed="rId4"/>
          <a:stretch/>
        </p:blipFill>
        <p:spPr>
          <a:xfrm>
            <a:off x="936000" y="6480000"/>
            <a:ext cx="8096040" cy="914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p15="http://schemas.microsoft.com/office/powerpoint/2012/main" xmlns="">
      <p:transition spd="slow">
        <p:wedg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04360" y="432000"/>
            <a:ext cx="9071640" cy="1536120"/>
          </a:xfrm>
          <a:prstGeom prst="rect">
            <a:avLst/>
          </a:prstGeom>
          <a:noFill/>
          <a:ln>
            <a:noFill/>
          </a:ln>
        </p:spPr>
        <p:txBody>
          <a:bodyPr lIns="0" tIns="0" rIns="0" bIns="0" anchor="ctr">
            <a:spAutoFit/>
          </a:bodyPr>
          <a:lstStyle/>
          <a:p>
            <a:pPr algn="ctr"/>
            <a:r>
              <a:rPr lang="en-US" sz="3600" b="0" strike="noStrike" spc="-1">
                <a:latin typeface="Arial"/>
                <a:ea typeface="Arial Unicode MS"/>
              </a:rPr>
              <a:t>Today, "RYBTECHCENTRE"  is actively engaged in the production of equipment for fish-processing on vessels:</a:t>
            </a:r>
          </a:p>
        </p:txBody>
      </p:sp>
      <p:sp>
        <p:nvSpPr>
          <p:cNvPr id="116" name="TextShape 2"/>
          <p:cNvSpPr txBox="1"/>
          <p:nvPr/>
        </p:nvSpPr>
        <p:spPr>
          <a:xfrm>
            <a:off x="792360" y="2311560"/>
            <a:ext cx="5471640" cy="4384440"/>
          </a:xfrm>
          <a:prstGeom prst="rect">
            <a:avLst/>
          </a:prstGeom>
          <a:noFill/>
          <a:ln>
            <a:noFill/>
          </a:ln>
        </p:spPr>
        <p:txBody>
          <a:bodyPr lIns="0" tIns="0" rIns="0" bIns="0">
            <a:normAutofit/>
          </a:bodyPr>
          <a:lstStyle/>
          <a:p>
            <a:r>
              <a:rPr lang="en-US" sz="2400" b="0" strike="noStrike" spc="-1">
                <a:latin typeface="Arial"/>
                <a:ea typeface="Arial Unicode MS"/>
              </a:rPr>
              <a:t>Sorting, splitting and canning machinery; equipment for cleaning of cod liver of nematodes. Our engineers develop projects of upgrading options for fish-processing vessels for the purposes of canning on the Far East, which would significantly improve the quality of products made of fresh raw materials and the profitability of canned saury, ivory and pollock production.</a:t>
            </a:r>
          </a:p>
        </p:txBody>
      </p:sp>
      <p:pic>
        <p:nvPicPr>
          <p:cNvPr id="117" name="Рисунок 116"/>
          <p:cNvPicPr/>
          <p:nvPr/>
        </p:nvPicPr>
        <p:blipFill>
          <a:blip r:embed="rId2"/>
          <a:stretch/>
        </p:blipFill>
        <p:spPr>
          <a:xfrm>
            <a:off x="6203520" y="2304000"/>
            <a:ext cx="3372480" cy="3531240"/>
          </a:xfrm>
          <a:prstGeom prst="rect">
            <a:avLst/>
          </a:prstGeom>
          <a:ln>
            <a:noFill/>
          </a:ln>
        </p:spPr>
      </p:pic>
      <p:pic>
        <p:nvPicPr>
          <p:cNvPr id="118" name="Рисунок 117"/>
          <p:cNvPicPr/>
          <p:nvPr/>
        </p:nvPicPr>
        <p:blipFill>
          <a:blip r:embed="rId3"/>
          <a:stretch/>
        </p:blipFill>
        <p:spPr>
          <a:xfrm>
            <a:off x="1047960" y="6336000"/>
            <a:ext cx="8096040" cy="914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p15="http://schemas.microsoft.com/office/powerpoint/2012/main" xmlns="">
      <p:transition spd="slow">
        <p:wedg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TotalTime>
  <Words>382</Words>
  <Application>Microsoft Office PowerPoint</Application>
  <PresentationFormat>Произвольный</PresentationFormat>
  <Paragraphs>35</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10</vt:i4>
      </vt:variant>
    </vt:vector>
  </HeadingPairs>
  <TitlesOfParts>
    <vt:vector size="18" baseType="lpstr">
      <vt:lpstr>Arial Unicode MS</vt:lpstr>
      <vt:lpstr>Arial</vt:lpstr>
      <vt:lpstr>DejaVu Sans</vt:lpstr>
      <vt:lpstr>Symbol</vt:lpstr>
      <vt:lpstr>Times New Roman</vt:lpstr>
      <vt:lpstr>Wingdings</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Plans</dc:title>
  <dc:subject/>
  <dc:creator>Анастасия</dc:creator>
  <dc:description/>
  <cp:lastModifiedBy>Анастасия</cp:lastModifiedBy>
  <cp:revision>3</cp:revision>
  <dcterms:created xsi:type="dcterms:W3CDTF">2019-08-21T13:51:05Z</dcterms:created>
  <dcterms:modified xsi:type="dcterms:W3CDTF">2019-10-21T12:59:50Z</dcterms:modified>
  <dc:language>ru-RU</dc:language>
</cp:coreProperties>
</file>