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300" r:id="rId2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F9484BB-F9E8-4A76-8474-8BD6AEF29592}">
          <p14:sldIdLst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4D4D4D"/>
    <a:srgbClr val="169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DE96D-6D59-40DE-8CA6-266FC9793BD1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08F21-46C3-4C41-9AA2-0077437E5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9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8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0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9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6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0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5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5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1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95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1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31883"/>
          <a:stretch/>
        </p:blipFill>
        <p:spPr>
          <a:xfrm>
            <a:off x="4284617" y="-37631"/>
            <a:ext cx="7911865" cy="6895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5" y="-32283"/>
            <a:ext cx="6524470" cy="687716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-805" y="-22621"/>
            <a:ext cx="12192000" cy="689563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578" y="330926"/>
            <a:ext cx="1894848" cy="673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62" y="-46835"/>
            <a:ext cx="8775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ПРЕДСТАВИТЕЛИ МСП РЕГИОНА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Комбинат «Волна»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9151" y="1029382"/>
            <a:ext cx="564269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dirty="0" err="1" smtClean="0">
                <a:solidFill>
                  <a:schemeClr val="bg1"/>
                </a:solidFill>
              </a:rPr>
              <a:t>Хризотилцементные</a:t>
            </a:r>
            <a:r>
              <a:rPr lang="ru-RU" b="1" dirty="0" smtClean="0">
                <a:solidFill>
                  <a:schemeClr val="bg1"/>
                </a:solidFill>
              </a:rPr>
              <a:t> трубы: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244142" y="1003735"/>
            <a:ext cx="65738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b="1" dirty="0" err="1" smtClean="0">
                <a:solidFill>
                  <a:schemeClr val="bg1"/>
                </a:solidFill>
              </a:rPr>
              <a:t>Хризотилцементные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плоские </a:t>
            </a:r>
            <a:r>
              <a:rPr lang="ru-RU" b="1" dirty="0" smtClean="0">
                <a:solidFill>
                  <a:schemeClr val="bg1"/>
                </a:solidFill>
              </a:rPr>
              <a:t>листы: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153822" y="3153933"/>
            <a:ext cx="1843287" cy="166446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Каркасное домостроение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28671" y="3169427"/>
            <a:ext cx="1815871" cy="177306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прокладка электросетей, кабелей, вентиляция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586252" y="3139038"/>
            <a:ext cx="1818881" cy="172716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водоснабжение, </a:t>
            </a:r>
            <a:r>
              <a:rPr lang="ru-RU" sz="1300" b="1" dirty="0" smtClean="0">
                <a:solidFill>
                  <a:schemeClr val="bg1"/>
                </a:solidFill>
              </a:rPr>
              <a:t>отопление,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канализация 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176797" y="5020991"/>
            <a:ext cx="1748414" cy="164935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Несъемная опалубка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58908" y="3139038"/>
            <a:ext cx="1783154" cy="158753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«Сибирские кровли» - плоские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424788" y="3097726"/>
            <a:ext cx="1779874" cy="180979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т</a:t>
            </a:r>
            <a:r>
              <a:rPr lang="ru-RU" sz="1300" b="1" dirty="0" smtClean="0">
                <a:solidFill>
                  <a:schemeClr val="bg1"/>
                </a:solidFill>
              </a:rPr>
              <a:t>рубы для </a:t>
            </a:r>
            <a:r>
              <a:rPr lang="ru-RU" sz="1100" b="1" dirty="0" smtClean="0">
                <a:solidFill>
                  <a:schemeClr val="bg1"/>
                </a:solidFill>
              </a:rPr>
              <a:t>мусоропроводов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593625" y="5072631"/>
            <a:ext cx="1728930" cy="168932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л</a:t>
            </a:r>
            <a:r>
              <a:rPr lang="ru-RU" sz="1300" b="1" dirty="0" smtClean="0">
                <a:solidFill>
                  <a:schemeClr val="bg1"/>
                </a:solidFill>
              </a:rPr>
              <a:t>отки, водостоки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9752673" y="5003039"/>
            <a:ext cx="1748049" cy="174655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использование </a:t>
            </a:r>
            <a:r>
              <a:rPr lang="ru-RU" sz="1300" b="1" dirty="0" smtClean="0">
                <a:solidFill>
                  <a:schemeClr val="bg1"/>
                </a:solidFill>
              </a:rPr>
              <a:t>в качестве опор</a:t>
            </a:r>
            <a:endParaRPr lang="ru-RU" sz="13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22" y="1580303"/>
            <a:ext cx="4805548" cy="1080387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61425" y="5020990"/>
            <a:ext cx="1748414" cy="164935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Наружная и внутренняя облицовка стен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24433" y="5020990"/>
            <a:ext cx="1748414" cy="164935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350" b="1" dirty="0" smtClean="0">
                <a:solidFill>
                  <a:schemeClr val="bg1"/>
                </a:solidFill>
              </a:rPr>
              <a:t>Ограждающие </a:t>
            </a:r>
            <a:r>
              <a:rPr lang="ru-RU" sz="1400" b="1" dirty="0" smtClean="0">
                <a:solidFill>
                  <a:schemeClr val="bg1"/>
                </a:solidFill>
              </a:rPr>
              <a:t>конструкции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20195" y="1763334"/>
            <a:ext cx="3909914" cy="45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  - напорные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94820" y="2200775"/>
            <a:ext cx="3909914" cy="45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  - безнапорные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56" y="492205"/>
            <a:ext cx="1202752" cy="5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1693B6"/>
      </a:accent1>
      <a:accent2>
        <a:srgbClr val="FFBA17"/>
      </a:accent2>
      <a:accent3>
        <a:srgbClr val="13CD4B"/>
      </a:accent3>
      <a:accent4>
        <a:srgbClr val="FF3717"/>
      </a:accent4>
      <a:accent5>
        <a:srgbClr val="075E76"/>
      </a:accent5>
      <a:accent6>
        <a:srgbClr val="FF8C17"/>
      </a:accent6>
      <a:hlink>
        <a:srgbClr val="0070C0"/>
      </a:hlink>
      <a:folHlink>
        <a:srgbClr val="7030A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3582</TotalTime>
  <Words>60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Сергеева Ольга Владимировна;Песегов Александр Викторович</dc:creator>
  <cp:lastModifiedBy>Мирошникова Татьяна Валентиновна</cp:lastModifiedBy>
  <cp:revision>373</cp:revision>
  <cp:lastPrinted>2018-05-31T06:58:00Z</cp:lastPrinted>
  <dcterms:created xsi:type="dcterms:W3CDTF">2017-11-24T07:23:05Z</dcterms:created>
  <dcterms:modified xsi:type="dcterms:W3CDTF">2018-09-21T08:45:07Z</dcterms:modified>
</cp:coreProperties>
</file>