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303" r:id="rId2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9484BB-F9E8-4A76-8474-8BD6AEF29592}">
          <p14:sldIdLst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169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E96D-6D59-40DE-8CA6-266FC9793BD1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8F21-46C3-4C41-9AA2-0077437E5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9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8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6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0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5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5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1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G"/><Relationship Id="rId18" Type="http://schemas.openxmlformats.org/officeDocument/2006/relationships/image" Target="../media/image16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JP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JP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86478"/>
            <a:ext cx="6450668" cy="722191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89" y="5419553"/>
            <a:ext cx="1246886" cy="1239089"/>
          </a:xfrm>
          <a:prstGeom prst="rect">
            <a:avLst/>
          </a:prstGeom>
        </p:spPr>
      </p:pic>
      <p:pic>
        <p:nvPicPr>
          <p:cNvPr id="16" name="Picture 3" descr="C:\Users\a.vinogradova\Desktop\P9100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47" y="-386475"/>
            <a:ext cx="5749887" cy="72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66858" y="-386478"/>
            <a:ext cx="12216017" cy="723101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48" y="-31183"/>
            <a:ext cx="1894848" cy="673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73" y="-94052"/>
            <a:ext cx="8775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ПРЕДСТАВИТЕЛИ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МСП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РЕГИОНА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Комбинат «Волна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07045" y="1460683"/>
            <a:ext cx="12192001" cy="46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70287" y="3836670"/>
            <a:ext cx="1578385" cy="156733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Огнестойкость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45797" y="2297568"/>
            <a:ext cx="1476560" cy="1444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srgbClr val="FFFFFF"/>
                </a:solidFill>
              </a:rPr>
              <a:t>Долговечность</a:t>
            </a:r>
          </a:p>
          <a:p>
            <a:pPr lvl="0" algn="ctr"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</a:rPr>
              <a:t>12 лет гарантии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21148" y="2256354"/>
            <a:ext cx="1519747" cy="147257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Цветовая палитра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более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3000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 цветов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07045" y="2299903"/>
            <a:ext cx="9522816" cy="3827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69308" y="2291178"/>
            <a:ext cx="1546938" cy="142361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Легкость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 легче аналогов </a:t>
            </a:r>
            <a:r>
              <a:rPr kumimoji="0" 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керамогранита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 на на 25%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885" y="776960"/>
            <a:ext cx="11919499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solidFill>
                  <a:schemeClr val="bg1"/>
                </a:solidFill>
              </a:rPr>
              <a:t>Хризотилцементные</a:t>
            </a:r>
            <a:r>
              <a:rPr lang="ru-RU" b="1" dirty="0" smtClean="0">
                <a:solidFill>
                  <a:schemeClr val="bg1"/>
                </a:solidFill>
              </a:rPr>
              <a:t> фасадные плиты </a:t>
            </a:r>
            <a:r>
              <a:rPr lang="ru-RU" altLang="ru-RU" b="1" dirty="0" smtClean="0">
                <a:solidFill>
                  <a:schemeClr val="bg1"/>
                </a:solidFill>
              </a:rPr>
              <a:t>для НФС с применением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altLang="ru-RU" b="1" dirty="0" smtClean="0">
                <a:solidFill>
                  <a:schemeClr val="bg1"/>
                </a:solidFill>
              </a:rPr>
              <a:t>видимого» способа крепления плит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10902" y="2282367"/>
            <a:ext cx="1553467" cy="148739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Экологичность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 только природные материалы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" y="5399809"/>
            <a:ext cx="1264496" cy="125051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044" y="5399809"/>
            <a:ext cx="1336317" cy="12505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2850" y="5413674"/>
            <a:ext cx="1152618" cy="12508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087" y="5400759"/>
            <a:ext cx="1317941" cy="1248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024" y="5413674"/>
            <a:ext cx="1172095" cy="1188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67" y="5391837"/>
            <a:ext cx="1187976" cy="1197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99" y="5430708"/>
            <a:ext cx="1180407" cy="11887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94" y="5426551"/>
            <a:ext cx="1197033" cy="11970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134" y="6512550"/>
            <a:ext cx="12205250" cy="45724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354916" y="5217835"/>
            <a:ext cx="1246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 бутовый камень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45717" y="5175413"/>
            <a:ext cx="1246259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chemeClr val="bg1"/>
                </a:solidFill>
              </a:rPr>
              <a:t> ретро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42594" y="5159939"/>
            <a:ext cx="1246259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chemeClr val="bg1"/>
                </a:solidFill>
              </a:rPr>
              <a:t> бриз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93795" y="5168664"/>
            <a:ext cx="1246259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chemeClr val="bg1"/>
                </a:solidFill>
              </a:rPr>
              <a:t> мятый шелк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42419" y="5182534"/>
            <a:ext cx="1246259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chemeClr val="bg1"/>
                </a:solidFill>
              </a:rPr>
              <a:t> гладкая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53330" y="1404681"/>
            <a:ext cx="3766956" cy="640900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7304277" y="2270491"/>
            <a:ext cx="1476560" cy="1444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srgbClr val="FFFFFF"/>
                </a:solidFill>
              </a:rPr>
              <a:t>Долговечность</a:t>
            </a:r>
          </a:p>
          <a:p>
            <a:pPr lvl="0" algn="ctr"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FFFFFF"/>
                </a:solidFill>
                <a:latin typeface="CeraPRO-Regular"/>
              </a:rPr>
              <a:t>9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</a:rPr>
              <a:t> лет гарантии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012648" y="2237419"/>
            <a:ext cx="1476560" cy="1444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srgbClr val="FFFFFF"/>
                </a:solidFill>
              </a:rPr>
              <a:t>Покрытие </a:t>
            </a:r>
          </a:p>
          <a:p>
            <a:pPr lvl="0" algn="ctr">
              <a:defRPr/>
            </a:pPr>
            <a:endParaRPr lang="ru-RU" sz="1100" b="1" dirty="0" smtClean="0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ru-RU" sz="1100" b="1" dirty="0" smtClean="0">
                <a:solidFill>
                  <a:srgbClr val="FFFFFF"/>
                </a:solidFill>
              </a:rPr>
              <a:t>натуральный </a:t>
            </a:r>
            <a:r>
              <a:rPr lang="ru-RU" sz="1200" b="1" dirty="0" smtClean="0">
                <a:solidFill>
                  <a:srgbClr val="FFFFFF"/>
                </a:solidFill>
              </a:rPr>
              <a:t>камень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0603361" y="2222977"/>
            <a:ext cx="1545798" cy="1458745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</a:rPr>
              <a:t>Конкурентная цена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100000"/>
                    </a14:imgEffect>
                    <a14:imgEffect>
                      <a14:saturation sat="121000"/>
                    </a14:imgEffect>
                    <a14:imgEffect>
                      <a14:brightnessContrast bright="1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778" y="1296429"/>
            <a:ext cx="1984821" cy="764581"/>
          </a:xfrm>
          <a:prstGeom prst="rect">
            <a:avLst/>
          </a:prstGeom>
          <a:ln>
            <a:noFill/>
          </a:ln>
          <a:effectLst>
            <a:outerShdw blurRad="596900" dist="698500" dir="21540000" algn="l" rotWithShape="0">
              <a:prstClr val="black">
                <a:alpha val="0"/>
              </a:prstClr>
            </a:outerShdw>
            <a:softEdge rad="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6625070" y="5179402"/>
            <a:ext cx="1246259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chemeClr val="bg1"/>
                </a:solidFill>
              </a:rPr>
              <a:t> мрамор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24509" y="5186895"/>
            <a:ext cx="1246259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chemeClr val="bg1"/>
                </a:solidFill>
              </a:rPr>
              <a:t> орех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342256" y="5163575"/>
            <a:ext cx="1246259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000" b="1" dirty="0" smtClean="0">
                <a:solidFill>
                  <a:schemeClr val="bg1"/>
                </a:solidFill>
              </a:rPr>
              <a:t> змеевик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712025" y="5160941"/>
            <a:ext cx="1246259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000" b="1" dirty="0">
                <a:solidFill>
                  <a:schemeClr val="bg1"/>
                </a:solidFill>
              </a:rPr>
              <a:t>к</a:t>
            </a:r>
            <a:r>
              <a:rPr lang="ru-RU" sz="1000" b="1" dirty="0" smtClean="0">
                <a:solidFill>
                  <a:schemeClr val="bg1"/>
                </a:solidFill>
              </a:rPr>
              <a:t>расный гранит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0458" y="1319991"/>
            <a:ext cx="4035610" cy="74855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97" y="-97665"/>
            <a:ext cx="1202752" cy="579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" y="1306704"/>
            <a:ext cx="2097767" cy="607694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 rot="10800000" flipV="1">
            <a:off x="6413989" y="1762193"/>
            <a:ext cx="2206789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с натуральной крошкой 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0800000" flipV="1">
            <a:off x="7135644" y="1218640"/>
            <a:ext cx="1877004" cy="29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</a:rPr>
              <a:t>ф</a:t>
            </a:r>
            <a:r>
              <a:rPr lang="ru-RU" sz="1000" b="1" dirty="0" smtClean="0">
                <a:solidFill>
                  <a:schemeClr val="bg1"/>
                </a:solidFill>
              </a:rPr>
              <a:t>асадные плиты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693B6"/>
      </a:accent1>
      <a:accent2>
        <a:srgbClr val="FFBA17"/>
      </a:accent2>
      <a:accent3>
        <a:srgbClr val="13CD4B"/>
      </a:accent3>
      <a:accent4>
        <a:srgbClr val="FF3717"/>
      </a:accent4>
      <a:accent5>
        <a:srgbClr val="075E76"/>
      </a:accent5>
      <a:accent6>
        <a:srgbClr val="FF8C17"/>
      </a:accent6>
      <a:hlink>
        <a:srgbClr val="0070C0"/>
      </a:hlink>
      <a:folHlink>
        <a:srgbClr val="7030A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3582</TotalTime>
  <Words>79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CeraPRO-Regular</vt:lpstr>
      <vt:lpstr>Trebuchet MS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Ольга Владимировна;Песегов Александр Викторович</dc:creator>
  <cp:lastModifiedBy>Мирошникова Татьяна Валентиновна</cp:lastModifiedBy>
  <cp:revision>373</cp:revision>
  <cp:lastPrinted>2018-05-31T06:58:00Z</cp:lastPrinted>
  <dcterms:created xsi:type="dcterms:W3CDTF">2017-11-24T07:23:05Z</dcterms:created>
  <dcterms:modified xsi:type="dcterms:W3CDTF">2018-09-21T08:45:31Z</dcterms:modified>
</cp:coreProperties>
</file>