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04" r:id="rId2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F9484BB-F9E8-4A76-8474-8BD6AEF29592}">
          <p14:sldIdLst>
            <p14:sldId id="30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4D4D4D"/>
    <a:srgbClr val="1693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DE96D-6D59-40DE-8CA6-266FC9793BD1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08F21-46C3-4C41-9AA2-0077437E59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59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583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20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692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764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35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70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05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154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71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95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81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93F70-FF3F-42A2-A5CA-814146E714F0}" type="datetimeFigureOut">
              <a:rPr lang="ru-RU" smtClean="0"/>
              <a:t>21.09.2018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F5CD2-8890-4BE5-87AA-9C5F9DA6A6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01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019" y="2398571"/>
            <a:ext cx="5117402" cy="3610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1578" y="330926"/>
            <a:ext cx="1894848" cy="6732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9831" y="198291"/>
            <a:ext cx="87753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ПРЕДСТАВИТЕЛИ МСП РЕГИОНА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Комбинат «Волна»</a:t>
            </a:r>
          </a:p>
        </p:txBody>
      </p:sp>
      <p:sp>
        <p:nvSpPr>
          <p:cNvPr id="15" name="Подзаголовок 2"/>
          <p:cNvSpPr txBox="1">
            <a:spLocks/>
          </p:cNvSpPr>
          <p:nvPr/>
        </p:nvSpPr>
        <p:spPr>
          <a:xfrm>
            <a:off x="407045" y="2299903"/>
            <a:ext cx="9522816" cy="38277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raPRO-Regular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07061" y="1414808"/>
            <a:ext cx="8027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для малоэтажного строительства 3-5 этажей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57585" y="1013921"/>
            <a:ext cx="6708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Хризотилцементный сайдинг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8122" y="272029"/>
            <a:ext cx="1202752" cy="579434"/>
          </a:xfrm>
          <a:prstGeom prst="rect">
            <a:avLst/>
          </a:prstGeom>
        </p:spPr>
      </p:pic>
      <p:grpSp>
        <p:nvGrpSpPr>
          <p:cNvPr id="28" name="Группа 27"/>
          <p:cNvGrpSpPr/>
          <p:nvPr/>
        </p:nvGrpSpPr>
        <p:grpSpPr>
          <a:xfrm>
            <a:off x="5780133" y="2476791"/>
            <a:ext cx="4720438" cy="1095112"/>
            <a:chOff x="5834070" y="2672084"/>
            <a:chExt cx="4739566" cy="1138016"/>
          </a:xfrm>
        </p:grpSpPr>
        <p:pic>
          <p:nvPicPr>
            <p:cNvPr id="27" name="Рисунок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24" t="9879" r="84084" b="64772"/>
            <a:stretch/>
          </p:blipFill>
          <p:spPr bwMode="auto">
            <a:xfrm>
              <a:off x="5834070" y="2672084"/>
              <a:ext cx="1086177" cy="110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Рисунок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728" t="9522" r="64056" b="64952"/>
            <a:stretch/>
          </p:blipFill>
          <p:spPr bwMode="auto">
            <a:xfrm>
              <a:off x="7019183" y="2702257"/>
              <a:ext cx="1087531" cy="1103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Рисунок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034" t="9615" r="44764" b="65248"/>
            <a:stretch/>
          </p:blipFill>
          <p:spPr bwMode="auto">
            <a:xfrm>
              <a:off x="8266302" y="2690984"/>
              <a:ext cx="1119117" cy="1119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Рисунок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399" t="10446" r="24956" b="64729"/>
            <a:stretch/>
          </p:blipFill>
          <p:spPr bwMode="auto">
            <a:xfrm>
              <a:off x="9471545" y="2672084"/>
              <a:ext cx="1102091" cy="1133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9" name="Группа 38"/>
          <p:cNvGrpSpPr/>
          <p:nvPr/>
        </p:nvGrpSpPr>
        <p:grpSpPr>
          <a:xfrm>
            <a:off x="5938671" y="2267715"/>
            <a:ext cx="4766374" cy="272650"/>
            <a:chOff x="6092254" y="2650022"/>
            <a:chExt cx="4766374" cy="272650"/>
          </a:xfrm>
        </p:grpSpPr>
        <p:sp>
          <p:nvSpPr>
            <p:cNvPr id="26" name="TextBox 25"/>
            <p:cNvSpPr txBox="1"/>
            <p:nvPr/>
          </p:nvSpPr>
          <p:spPr>
            <a:xfrm>
              <a:off x="6092254" y="2665205"/>
              <a:ext cx="103900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bg1"/>
                  </a:solidFill>
                </a:rPr>
                <a:t>гладкая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386941" y="2676451"/>
              <a:ext cx="103900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bg1"/>
                  </a:solidFill>
                </a:rPr>
                <a:t>бриз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426906" y="2656959"/>
              <a:ext cx="103900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bg1"/>
                  </a:solidFill>
                </a:rPr>
                <a:t>м</a:t>
              </a:r>
              <a:r>
                <a:rPr lang="ru-RU" sz="1000" dirty="0" smtClean="0">
                  <a:solidFill>
                    <a:schemeClr val="bg1"/>
                  </a:solidFill>
                </a:rPr>
                <a:t>ятный шелк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9819623" y="2650022"/>
              <a:ext cx="103900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bg1"/>
                  </a:solidFill>
                </a:rPr>
                <a:t>д</a:t>
              </a:r>
              <a:r>
                <a:rPr lang="ru-RU" sz="1000" dirty="0" smtClean="0">
                  <a:solidFill>
                    <a:schemeClr val="bg1"/>
                  </a:solidFill>
                </a:rPr>
                <a:t>ерево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5762802" y="1996672"/>
            <a:ext cx="41246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ВАРИАНТЫ ФАКТУР </a:t>
            </a:r>
            <a:r>
              <a:rPr lang="en-US" sz="1600" b="1" dirty="0" smtClean="0">
                <a:solidFill>
                  <a:schemeClr val="bg1"/>
                </a:solidFill>
              </a:rPr>
              <a:t>C</a:t>
            </a:r>
            <a:r>
              <a:rPr lang="ru-RU" sz="1600" b="1" dirty="0" smtClean="0">
                <a:solidFill>
                  <a:schemeClr val="bg1"/>
                </a:solidFill>
              </a:rPr>
              <a:t>АЙДИНГА </a:t>
            </a:r>
            <a:r>
              <a:rPr lang="en-US" sz="1600" b="1" dirty="0" smtClean="0">
                <a:solidFill>
                  <a:schemeClr val="bg1"/>
                </a:solidFill>
              </a:rPr>
              <a:t>BERGEN</a:t>
            </a:r>
            <a:r>
              <a:rPr lang="ru-RU" sz="1600" b="1" dirty="0" smtClean="0">
                <a:solidFill>
                  <a:schemeClr val="bg1"/>
                </a:solidFill>
              </a:rPr>
              <a:t>  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68894" y="3666715"/>
            <a:ext cx="59428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ЦВЕТОВАЯ ПАЛИТРА БОЛЕЕ 3000 ОТТЕНКОВ </a:t>
            </a:r>
          </a:p>
          <a:p>
            <a:r>
              <a:rPr lang="ru-RU" sz="1600" b="1" dirty="0" smtClean="0">
                <a:solidFill>
                  <a:schemeClr val="bg1"/>
                </a:solidFill>
              </a:rPr>
              <a:t>(ПО КАТАЛОГАМ </a:t>
            </a:r>
            <a:r>
              <a:rPr lang="en-US" sz="1600" b="1" dirty="0" smtClean="0">
                <a:solidFill>
                  <a:schemeClr val="bg1"/>
                </a:solidFill>
              </a:rPr>
              <a:t>RAL, ESTIMA, MONICOLOR NOVA, NSC</a:t>
            </a:r>
            <a:endParaRPr lang="ru-RU" sz="1600" b="1" dirty="0">
              <a:solidFill>
                <a:schemeClr val="bg1"/>
              </a:solidFill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5780133" y="4442493"/>
            <a:ext cx="5830481" cy="1110484"/>
            <a:chOff x="5899436" y="4677125"/>
            <a:chExt cx="5830481" cy="1110484"/>
          </a:xfrm>
        </p:grpSpPr>
        <p:pic>
          <p:nvPicPr>
            <p:cNvPr id="41" name="Рисунок 40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1" t="58665" r="83650" b="15405"/>
            <a:stretch/>
          </p:blipFill>
          <p:spPr bwMode="auto">
            <a:xfrm>
              <a:off x="5899436" y="4677125"/>
              <a:ext cx="1093886" cy="1093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Рисунок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487" t="59094" r="64340" b="15796"/>
            <a:stretch/>
          </p:blipFill>
          <p:spPr bwMode="auto">
            <a:xfrm>
              <a:off x="7084549" y="4677125"/>
              <a:ext cx="1087531" cy="1093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Рисунок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398" t="58849" r="44474" b="16677"/>
            <a:stretch/>
          </p:blipFill>
          <p:spPr bwMode="auto">
            <a:xfrm>
              <a:off x="8263307" y="4677125"/>
              <a:ext cx="1114186" cy="1093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Рисунок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655" t="59380" r="25154" b="15824"/>
            <a:stretch/>
          </p:blipFill>
          <p:spPr bwMode="auto">
            <a:xfrm>
              <a:off x="9449504" y="4687124"/>
              <a:ext cx="1131636" cy="1100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Рисунок 7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124" t="59531" r="6524" b="16236"/>
            <a:stretch/>
          </p:blipFill>
          <p:spPr bwMode="auto">
            <a:xfrm>
              <a:off x="10676053" y="4677125"/>
              <a:ext cx="1053864" cy="11104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3" name="Группа 52"/>
          <p:cNvGrpSpPr/>
          <p:nvPr/>
        </p:nvGrpSpPr>
        <p:grpSpPr>
          <a:xfrm>
            <a:off x="5818854" y="4243005"/>
            <a:ext cx="5660544" cy="254001"/>
            <a:chOff x="5889364" y="4678598"/>
            <a:chExt cx="5660544" cy="254001"/>
          </a:xfrm>
        </p:grpSpPr>
        <p:sp>
          <p:nvSpPr>
            <p:cNvPr id="47" name="TextBox 46"/>
            <p:cNvSpPr txBox="1"/>
            <p:nvPr/>
          </p:nvSpPr>
          <p:spPr>
            <a:xfrm>
              <a:off x="5889364" y="4678599"/>
              <a:ext cx="103900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>
                  <a:solidFill>
                    <a:schemeClr val="bg1"/>
                  </a:solidFill>
                </a:rPr>
                <a:t>я</a:t>
              </a:r>
              <a:r>
                <a:rPr lang="ru-RU" sz="1000" dirty="0" smtClean="0">
                  <a:solidFill>
                    <a:schemeClr val="bg1"/>
                  </a:solidFill>
                </a:rPr>
                <a:t>рко-желтый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976449" y="4678598"/>
              <a:ext cx="127091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bg1"/>
                  </a:solidFill>
                </a:rPr>
                <a:t>бежево-красный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262316" y="4678598"/>
              <a:ext cx="127091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bg1"/>
                  </a:solidFill>
                </a:rPr>
                <a:t>ярко-красный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9675202" y="4686066"/>
              <a:ext cx="728466" cy="2465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bg1"/>
                  </a:solidFill>
                </a:rPr>
                <a:t>синий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0859314" y="4686378"/>
              <a:ext cx="69059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chemeClr val="bg1"/>
                  </a:solidFill>
                </a:rPr>
                <a:t>черный</a:t>
              </a:r>
              <a:endParaRPr lang="ru-RU" sz="1000" dirty="0">
                <a:solidFill>
                  <a:schemeClr val="bg1"/>
                </a:solidFill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729522" y="5536380"/>
            <a:ext cx="6197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По желанию заказчика сайдинг может быть окрашен в любой цвет.</a:t>
            </a:r>
            <a:endParaRPr lang="ru-RU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54" name="Таблица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052160"/>
              </p:ext>
            </p:extLst>
          </p:nvPr>
        </p:nvGraphicFramePr>
        <p:xfrm>
          <a:off x="6899849" y="5890252"/>
          <a:ext cx="3763615" cy="816031"/>
        </p:xfrm>
        <a:graphic>
          <a:graphicData uri="http://schemas.openxmlformats.org/drawingml/2006/table">
            <a:tbl>
              <a:tblPr/>
              <a:tblGrid>
                <a:gridCol w="2086238">
                  <a:extLst>
                    <a:ext uri="{9D8B030D-6E8A-4147-A177-3AD203B41FA5}">
                      <a16:colId xmlns:a16="http://schemas.microsoft.com/office/drawing/2014/main" val="1219528768"/>
                    </a:ext>
                  </a:extLst>
                </a:gridCol>
                <a:gridCol w="1677377">
                  <a:extLst>
                    <a:ext uri="{9D8B030D-6E8A-4147-A177-3AD203B41FA5}">
                      <a16:colId xmlns:a16="http://schemas.microsoft.com/office/drawing/2014/main" val="2319300174"/>
                    </a:ext>
                  </a:extLst>
                </a:gridCol>
              </a:tblGrid>
              <a:tr h="23881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Параметр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Размер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9596279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Длина, мм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1200; 1800; 2400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478458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Ширина, мм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190; 290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161538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Толщина, мм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290276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" y="908962"/>
            <a:ext cx="3045055" cy="131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27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Другая 1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1693B6"/>
      </a:accent1>
      <a:accent2>
        <a:srgbClr val="FFBA17"/>
      </a:accent2>
      <a:accent3>
        <a:srgbClr val="13CD4B"/>
      </a:accent3>
      <a:accent4>
        <a:srgbClr val="FF3717"/>
      </a:accent4>
      <a:accent5>
        <a:srgbClr val="075E76"/>
      </a:accent5>
      <a:accent6>
        <a:srgbClr val="FF8C17"/>
      </a:accent6>
      <a:hlink>
        <a:srgbClr val="0070C0"/>
      </a:hlink>
      <a:folHlink>
        <a:srgbClr val="7030A0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3582</TotalTime>
  <Words>76</Words>
  <Application>Microsoft Office PowerPoint</Application>
  <PresentationFormat>Широкоэкранный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CeraPRO-Regular</vt:lpstr>
      <vt:lpstr>Trebuchet MS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Сергеева Ольга Владимировна;Песегов Александр Викторович</dc:creator>
  <cp:lastModifiedBy>Мирошникова Татьяна Валентиновна</cp:lastModifiedBy>
  <cp:revision>373</cp:revision>
  <cp:lastPrinted>2018-05-31T06:58:00Z</cp:lastPrinted>
  <dcterms:created xsi:type="dcterms:W3CDTF">2017-11-24T07:23:05Z</dcterms:created>
  <dcterms:modified xsi:type="dcterms:W3CDTF">2018-09-21T08:50:12Z</dcterms:modified>
</cp:coreProperties>
</file>