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3" r:id="rId2"/>
    <p:sldId id="280" r:id="rId3"/>
    <p:sldId id="281" r:id="rId4"/>
    <p:sldId id="277" r:id="rId5"/>
    <p:sldId id="282" r:id="rId6"/>
    <p:sldId id="275" r:id="rId7"/>
    <p:sldId id="27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148"/>
    <a:srgbClr val="182B3A"/>
    <a:srgbClr val="D3DEF1"/>
    <a:srgbClr val="1C2D41"/>
    <a:srgbClr val="293B4F"/>
    <a:srgbClr val="EFF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334D5-5DE4-4A46-8B22-2D05E5048F7E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BBC9C-DFB3-4096-BA4B-ED6A91C21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0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BBC9C-DFB3-4096-BA4B-ED6A91C21A5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10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FF8E3-C43F-2383-001D-C7A104A41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E352A6-088D-80D0-A612-4B42CA88B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425358-9C34-81CB-BA93-CF51F59D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7C56-1101-42B9-A700-2153C6044056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892F7E-9D1A-5794-48AF-E48E4D118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911FAF-05D3-2A89-67B6-29220F20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D53-F5CE-4345-9EAB-46FD86958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17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865EB-4665-24BD-6015-01C80BE9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005FF5-8E17-74DB-A96F-476B00CF7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6B4BB-75F0-E9A3-9589-C2452005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7C56-1101-42B9-A700-2153C6044056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4112F-B444-F186-1A31-EFE688BBA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7610BE-F1BB-C2D1-DB5B-56284002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D53-F5CE-4345-9EAB-46FD86958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05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3DB769-1B2F-B716-7424-43A77B068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CBD018-9F45-0D85-8FE1-D1046D627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AAFF22-B981-2CDF-D7E2-6FDC60671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7C56-1101-42B9-A700-2153C6044056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020A23-1878-92BC-70D8-D283877F9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76DA94-3F63-5E0F-3FF7-7EF67ABA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D53-F5CE-4345-9EAB-46FD86958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3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67EE9-B0FE-5B2E-BD4F-00019D05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1E169D-7ABD-628F-ECE7-8CAD73EDF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D2D2D4-C482-8A11-5DC4-962E6CCE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7C56-1101-42B9-A700-2153C6044056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9B8A1B-435A-9349-65F2-2FC3520D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A24980-2680-07ED-B86F-4C5A0CF9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D53-F5CE-4345-9EAB-46FD86958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10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4907E-6EA4-843A-6872-9BC93F822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D1A604-57B3-C01F-9D50-DBC62227D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A7A0E4-CEE9-C0A0-146D-248A4A1BD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7C56-1101-42B9-A700-2153C6044056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A6F93E-2A05-C834-6131-3B72BC23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5FAB41-46A8-8AFD-19C3-CCF6B3FF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D53-F5CE-4345-9EAB-46FD86958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95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B8E30-C642-70FC-B1DD-C45C8003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36C88C-E0A9-D589-0B61-115F4FADED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FB62BE-775A-4D06-34C4-A5493D00E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A95A48-2170-6256-EBF5-8DAD2E65F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7C56-1101-42B9-A700-2153C6044056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6469BE-FAB8-CE0D-C71B-88BA1DA7E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79A097-BCCB-13D5-0C57-23FF033D8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D53-F5CE-4345-9EAB-46FD86958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54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70FBF-9FB0-E16A-426C-87514A0F6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91EDBA-FCCE-C8E9-5043-E6B29B6DB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8E8461-639D-DB55-A38D-3330547F0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A22775-8033-5964-A038-0896E8845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B5261-8046-B5F3-F4D2-79D968305A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C496C8-8024-6648-1CFF-E7E6099B8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7C56-1101-42B9-A700-2153C6044056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26593D-A00F-77F3-A936-B5D256705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EDC84B-2EB0-E219-6B06-B985CDF06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D53-F5CE-4345-9EAB-46FD86958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7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82200-F26E-0AA9-231B-0E02EF80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894C4F-3888-0537-84BE-E2C63013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7C56-1101-42B9-A700-2153C6044056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F72CFD-5A22-ABAC-CB2B-0BB741F9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C874D6-1A5D-DEA7-8446-01642F97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D53-F5CE-4345-9EAB-46FD86958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8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1DCA9D-7A58-A5D4-E6F1-218DE119D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7C56-1101-42B9-A700-2153C6044056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5CAE64-62FE-DF39-AD9B-4184A70AE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8A8F38-727A-6754-0F4B-0752645FA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D53-F5CE-4345-9EAB-46FD86958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12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4A77E1-D35B-9B6E-59DA-735617638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1E9B69-9630-2067-A072-C0B336D62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E8C7D-D2C5-03AE-E951-EC63B7438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1B80DE-3951-F23B-5578-6D53C3502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7C56-1101-42B9-A700-2153C6044056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AD38F4-F1B7-A25C-EBCC-95B4D66B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A2C0E3-A98F-EC2E-C954-8F4241EB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D53-F5CE-4345-9EAB-46FD86958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2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DB389-210F-A652-7744-D5EEF3552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DED179-FC89-4AC0-F617-69BEDA16B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6DDE20-30A0-53E6-F304-6B55DDAF2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C46705-61A4-2CC7-D6D9-0E534AFFB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7C56-1101-42B9-A700-2153C6044056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B81F21-DAC5-7DFE-F522-7B7196716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E548E5-B7C3-F191-0E9D-7D31CAEF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D53-F5CE-4345-9EAB-46FD86958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3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71972-F70A-03AB-DCA5-ACD649389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28E06C-313D-96D9-EF74-F362DA98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D39704-9A44-F586-7672-AEACE6B3E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B7C56-1101-42B9-A700-2153C6044056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F9C9B2-4056-006F-2C7C-1CD6BF1CF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B32CA0-EECD-A0A5-7DE7-681EC52FF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0D53-F5CE-4345-9EAB-46FD86958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6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youtu.be/T7mdkwSAS5s?si=sd6KVyFRTw9msOe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440A67-23CC-43A4-844A-AA074AFFF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50" y="-76200"/>
            <a:ext cx="123487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02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E997B9-9D66-4B3B-9D87-118FF7FE6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3"/>
            <a:ext cx="12192000" cy="685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34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DAF486-2647-4777-8846-F8663EFD0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87" y="0"/>
            <a:ext cx="12235987" cy="6858000"/>
          </a:xfrm>
          <a:prstGeom prst="rect">
            <a:avLst/>
          </a:prstGeom>
        </p:spPr>
      </p:pic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B5133989-BBFF-4345-8860-551CDC373F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669725"/>
              </p:ext>
            </p:extLst>
          </p:nvPr>
        </p:nvGraphicFramePr>
        <p:xfrm>
          <a:off x="9569450" y="5495925"/>
          <a:ext cx="2233613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orelDRAW" r:id="rId4" imgW="2233079" imgH="1325146" progId="CorelDraw.Graphic.21">
                  <p:embed/>
                </p:oleObj>
              </mc:Choice>
              <mc:Fallback>
                <p:oleObj name="CorelDRAW" r:id="rId4" imgW="2233079" imgH="1325146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69450" y="5495925"/>
                        <a:ext cx="2233613" cy="1325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089E6C4-48A2-4CFF-9E50-1B6750C28C49}"/>
              </a:ext>
            </a:extLst>
          </p:cNvPr>
          <p:cNvSpPr txBox="1"/>
          <p:nvPr/>
        </p:nvSpPr>
        <p:spPr>
          <a:xfrm>
            <a:off x="6626913" y="6267768"/>
            <a:ext cx="294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Коньков Кирилл Евгеньевич</a:t>
            </a:r>
          </a:p>
        </p:txBody>
      </p:sp>
    </p:spTree>
    <p:extLst>
      <p:ext uri="{BB962C8B-B14F-4D97-AF65-F5344CB8AC3E}">
        <p14:creationId xmlns:p14="http://schemas.microsoft.com/office/powerpoint/2010/main" val="144176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821F3E-9CFD-45FD-A49F-1661C0ACD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9604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6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478377-DD80-4A7B-9B5F-74501D21E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2"/>
            <a:ext cx="12192000" cy="68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66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000B04-753D-49ED-8A7B-8EAA72B46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71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87D38-7006-42AB-80FF-48825906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hlinkClick r:id="rId2"/>
            <a:extLst>
              <a:ext uri="{FF2B5EF4-FFF2-40B4-BE49-F238E27FC236}">
                <a16:creationId xmlns:a16="http://schemas.microsoft.com/office/drawing/2014/main" id="{D1AABEC6-C534-4846-869B-FCEA5161E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25" y="-18139"/>
            <a:ext cx="12277725" cy="6876139"/>
          </a:xfrm>
        </p:spPr>
      </p:pic>
    </p:spTree>
    <p:extLst>
      <p:ext uri="{BB962C8B-B14F-4D97-AF65-F5344CB8AC3E}">
        <p14:creationId xmlns:p14="http://schemas.microsoft.com/office/powerpoint/2010/main" val="37010033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4</Words>
  <Application>Microsoft Office PowerPoint</Application>
  <PresentationFormat>Широкоэкранный</PresentationFormat>
  <Paragraphs>2</Paragraphs>
  <Slides>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Анастасия</cp:lastModifiedBy>
  <cp:revision>35</cp:revision>
  <dcterms:created xsi:type="dcterms:W3CDTF">2023-06-30T05:13:08Z</dcterms:created>
  <dcterms:modified xsi:type="dcterms:W3CDTF">2024-04-09T09:08:43Z</dcterms:modified>
</cp:coreProperties>
</file>